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84" r:id="rId3"/>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Lst>
  <p:sldSz cx="12192000" cy="68580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p:restoredTop sz="94715"/>
  </p:normalViewPr>
  <p:slideViewPr>
    <p:cSldViewPr snapToGrid="0" snapToObjects="1">
      <p:cViewPr>
        <p:scale>
          <a:sx n="50" d="100"/>
          <a:sy n="50" d="100"/>
        </p:scale>
        <p:origin x="1290" y="414"/>
      </p:cViewPr>
      <p:guideLst/>
    </p:cSldViewPr>
  </p:slideViewPr>
  <p:notesTextViewPr>
    <p:cViewPr>
      <p:scale>
        <a:sx n="1" d="1"/>
        <a:sy n="1" d="1"/>
      </p:scale>
      <p:origin x="0" y="0"/>
    </p:cViewPr>
  </p:notesTextViewPr>
  <p:notesViewPr>
    <p:cSldViewPr snapToGrid="0" snapToObjects="1">
      <p:cViewPr varScale="1">
        <p:scale>
          <a:sx n="97" d="100"/>
          <a:sy n="97" d="100"/>
        </p:scale>
        <p:origin x="3688" y="2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923197828106"/>
          <c:y val="0.00355155676571564"/>
          <c:w val="0.515824819604201"/>
          <c:h val="0.85474132828223"/>
        </c:manualLayout>
      </c:layout>
      <c:pieChart>
        <c:varyColors val="1"/>
        <c:ser>
          <c:idx val="0"/>
          <c:order val="0"/>
          <c:tx>
            <c:strRef>
              <c:f>Sheet1!$A$2</c:f>
              <c:strCache>
                <c:ptCount val="1"/>
                <c:pt idx="0">
                  <c:v>大学生恋爱状况</c:v>
                </c:pt>
              </c:strCache>
            </c:strRef>
          </c:tx>
          <c:spPr/>
          <c:explosion val="25"/>
          <c:dPt>
            <c:idx val="0"/>
            <c:bubble3D val="0"/>
            <c:explosion val="7"/>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explosion val="7"/>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2"/>
            <c:bubble3D val="0"/>
            <c:explosion val="7"/>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p>
            </c:txPr>
            <c:dLblPos val="inEnd"/>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有过恋爱经历但恢复单身</c:v>
                </c:pt>
                <c:pt idx="1">
                  <c:v>没有恋爱经历</c:v>
                </c:pt>
                <c:pt idx="2">
                  <c:v>恋爱中</c:v>
                </c:pt>
              </c:strCache>
            </c:strRef>
          </c:cat>
          <c:val>
            <c:numRef>
              <c:f>Sheet1!$B$2:$D$2</c:f>
              <c:numCache>
                <c:formatCode>General</c:formatCode>
                <c:ptCount val="3"/>
                <c:pt idx="0">
                  <c:v>21</c:v>
                </c:pt>
                <c:pt idx="1">
                  <c:v>27</c:v>
                </c:pt>
                <c:pt idx="2">
                  <c:v>52</c:v>
                </c:pt>
              </c:numCache>
            </c:numRef>
          </c:val>
        </c:ser>
        <c:ser>
          <c:idx val="1"/>
          <c:order val="1"/>
          <c:tx>
            <c:strRef>
              <c:f>Sheet1!$A$3</c:f>
              <c:strCache>
                <c:ptCount val="1"/>
                <c:pt idx="0">
                  <c:v>系列 2</c:v>
                </c:pt>
              </c:strCache>
            </c:strRef>
          </c:tx>
          <c:spPr/>
          <c:explosion val="25"/>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p>
            </c:txPr>
            <c:dLblPos val="inEnd"/>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有过恋爱经历但恢复单身</c:v>
                </c:pt>
                <c:pt idx="1">
                  <c:v>没有恋爱经历</c:v>
                </c:pt>
                <c:pt idx="2">
                  <c:v>恋爱中</c:v>
                </c:pt>
              </c:strCache>
            </c:strRef>
          </c:cat>
          <c:val>
            <c:numRef>
              <c:f>Sheet1!$B$3:$D$3</c:f>
              <c:numCache>
                <c:formatCode>General</c:formatCode>
                <c:ptCount val="3"/>
                <c:pt idx="0">
                  <c:v>3</c:v>
                </c:pt>
                <c:pt idx="1">
                  <c:v>7</c:v>
                </c:pt>
                <c:pt idx="2">
                  <c:v>9</c:v>
                </c:pt>
              </c:numCache>
            </c:numRef>
          </c:val>
        </c:ser>
        <c:ser>
          <c:idx val="2"/>
          <c:order val="2"/>
          <c:tx>
            <c:strRef>
              <c:f>Sheet1!$A$4</c:f>
              <c:strCache>
                <c:ptCount val="1"/>
                <c:pt idx="0">
                  <c:v>系列 3</c:v>
                </c:pt>
              </c:strCache>
            </c:strRef>
          </c:tx>
          <c:spPr/>
          <c:explosion val="25"/>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2"/>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p>
            </c:txPr>
            <c:dLblPos val="inEnd"/>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有过恋爱经历但恢复单身</c:v>
                </c:pt>
                <c:pt idx="1">
                  <c:v>没有恋爱经历</c:v>
                </c:pt>
                <c:pt idx="2">
                  <c:v>恋爱中</c:v>
                </c:pt>
              </c:strCache>
            </c:strRef>
          </c:cat>
          <c:val>
            <c:numRef>
              <c:f>Sheet1!$B$4:$D$4</c:f>
              <c:numCache>
                <c:formatCode>General</c:formatCode>
                <c:ptCount val="3"/>
                <c:pt idx="0">
                  <c:v>5</c:v>
                </c:pt>
                <c:pt idx="1">
                  <c:v>9</c:v>
                </c:pt>
                <c:pt idx="2">
                  <c:v>4</c:v>
                </c:pt>
              </c:numCache>
            </c:numRef>
          </c:val>
        </c:ser>
        <c:dLbls>
          <c:showLegendKey val="0"/>
          <c:showVal val="0"/>
          <c:showCatName val="0"/>
          <c:showSerName val="0"/>
          <c:showPercent val="1"/>
          <c:showBubbleSize val="0"/>
          <c:showLeaderLines val="1"/>
        </c:dLbls>
        <c:firstSliceAng val="0"/>
      </c:pieChart>
      <c:spPr>
        <a:noFill/>
        <a:ln>
          <a:noFill/>
        </a:ln>
        <a:effectLst/>
      </c:spPr>
    </c:plotArea>
    <c:legend>
      <c:legendPos val="b"/>
      <c:legendEntry>
        <c:idx val="0"/>
        <c:txPr>
          <a:bodyPr rot="0" spcFirstLastPara="0"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p>
        </c:txPr>
      </c:legendEntry>
      <c:legendEntry>
        <c:idx val="1"/>
        <c:txPr>
          <a:bodyPr rot="0" spcFirstLastPara="0"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p>
        </c:txPr>
      </c:legendEntry>
      <c:legendEntry>
        <c:idx val="2"/>
        <c:txPr>
          <a:bodyPr rot="0" spcFirstLastPara="0"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p>
        </c:txPr>
      </c:legendEntry>
      <c:layout>
        <c:manualLayout>
          <c:xMode val="edge"/>
          <c:yMode val="edge"/>
          <c:x val="0.261841823247839"/>
          <c:y val="0.835089380845271"/>
          <c:w val="0.543402157605201"/>
          <c:h val="0.161359062389014"/>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91" name=""/>
        <p:cNvGrpSpPr/>
        <p:nvPr/>
      </p:nvGrpSpPr>
      <p:grpSpPr>
        <a:xfrm>
          <a:off x="0" y="0"/>
          <a:ext cx="0" cy="0"/>
          <a:chOff x="0" y="0"/>
          <a:chExt cx="0" cy="0"/>
        </a:xfrm>
      </p:grpSpPr>
      <p:sp>
        <p:nvSpPr>
          <p:cNvPr id="1048774"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1048775"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F4961-F671-D840-803D-4B02C199AB47}" type="datetimeFigureOut">
              <a:rPr kumimoji="1" lang="zh-CN" altLang="en-US" smtClean="0"/>
            </a:fld>
            <a:endParaRPr kumimoji="1" lang="zh-CN" altLang="en-US"/>
          </a:p>
        </p:txBody>
      </p:sp>
      <p:sp>
        <p:nvSpPr>
          <p:cNvPr id="1048776"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p>
            <a:endParaRPr lang="zh-CN" altLang="en-US"/>
          </a:p>
        </p:txBody>
      </p:sp>
      <p:sp>
        <p:nvSpPr>
          <p:cNvPr id="1048777"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1048778"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1048779"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B78546-C430-4549-B45A-EA3B29F81B38}"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60" name=""/>
        <p:cNvGrpSpPr/>
        <p:nvPr/>
      </p:nvGrpSpPr>
      <p:grpSpPr>
        <a:xfrm>
          <a:off x="0" y="0"/>
          <a:ext cx="0" cy="0"/>
          <a:chOff x="0" y="0"/>
          <a:chExt cx="0" cy="0"/>
        </a:xfrm>
      </p:grpSpPr>
      <p:sp>
        <p:nvSpPr>
          <p:cNvPr id="1048661" name="幻灯片图像占位符 1"/>
          <p:cNvSpPr>
            <a:spLocks noGrp="1" noRot="1" noChangeAspect="1"/>
          </p:cNvSpPr>
          <p:nvPr>
            <p:ph type="sldImg"/>
          </p:nvPr>
        </p:nvSpPr>
        <p:spPr/>
      </p:sp>
      <p:sp>
        <p:nvSpPr>
          <p:cNvPr id="1048662" name="备注占位符 2"/>
          <p:cNvSpPr>
            <a:spLocks noGrp="1"/>
          </p:cNvSpPr>
          <p:nvPr>
            <p:ph type="body" idx="1"/>
          </p:nvPr>
        </p:nvSpPr>
        <p:spPr/>
        <p:txBody>
          <a:bodyPr/>
          <a:p>
            <a:endParaRPr kumimoji="1" lang="zh-CN" altLang="en-US"/>
          </a:p>
        </p:txBody>
      </p:sp>
      <p:sp>
        <p:nvSpPr>
          <p:cNvPr id="1048663" name="幻灯片编号占位符 3"/>
          <p:cNvSpPr>
            <a:spLocks noGrp="1"/>
          </p:cNvSpPr>
          <p:nvPr>
            <p:ph type="sldNum" sz="quarter" idx="10"/>
          </p:nvPr>
        </p:nvSpPr>
        <p:spPr/>
        <p:txBody>
          <a:bodyPr/>
          <a:p>
            <a:fld id="{9CB78546-C430-4549-B45A-EA3B29F81B38}"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2" name=""/>
        <p:cNvGrpSpPr/>
        <p:nvPr/>
      </p:nvGrpSpPr>
      <p:grpSpPr>
        <a:xfrm>
          <a:off x="0" y="0"/>
          <a:ext cx="0" cy="0"/>
          <a:chOff x="0" y="0"/>
          <a:chExt cx="0" cy="0"/>
        </a:xfrm>
      </p:grpSpPr>
      <p:sp>
        <p:nvSpPr>
          <p:cNvPr id="1048635" name="幻灯片图像占位符 1"/>
          <p:cNvSpPr>
            <a:spLocks noGrp="1" noRot="1" noChangeAspect="1"/>
          </p:cNvSpPr>
          <p:nvPr>
            <p:ph type="sldImg"/>
          </p:nvPr>
        </p:nvSpPr>
        <p:spPr/>
      </p:sp>
      <p:sp>
        <p:nvSpPr>
          <p:cNvPr id="1048636" name="备注占位符 2"/>
          <p:cNvSpPr>
            <a:spLocks noGrp="1"/>
          </p:cNvSpPr>
          <p:nvPr>
            <p:ph type="body" idx="1"/>
          </p:nvPr>
        </p:nvSpPr>
        <p:spPr/>
        <p:txBody>
          <a:bodyPr/>
          <a:p>
            <a:endParaRPr kumimoji="1" lang="zh-CN" altLang="en-US"/>
          </a:p>
        </p:txBody>
      </p:sp>
      <p:sp>
        <p:nvSpPr>
          <p:cNvPr id="1048637" name="幻灯片编号占位符 3"/>
          <p:cNvSpPr>
            <a:spLocks noGrp="1"/>
          </p:cNvSpPr>
          <p:nvPr>
            <p:ph type="sldNum" sz="quarter" idx="10"/>
          </p:nvPr>
        </p:nvSpPr>
        <p:spPr/>
        <p:txBody>
          <a:bodyPr/>
          <a:p>
            <a:fld id="{9CB78546-C430-4549-B45A-EA3B29F81B38}"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56" name=""/>
        <p:cNvGrpSpPr/>
        <p:nvPr/>
      </p:nvGrpSpPr>
      <p:grpSpPr/>
      <p:sp>
        <p:nvSpPr>
          <p:cNvPr id="1048654" name="幻灯片图像占位符 1"/>
          <p:cNvSpPr/>
          <p:nvPr>
            <p:ph type="sldImg" idx="2"/>
          </p:nvPr>
        </p:nvSpPr>
        <p:spPr/>
      </p:sp>
      <p:sp>
        <p:nvSpPr>
          <p:cNvPr id="1048655"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sp>
        <p:nvSpPr>
          <p:cNvPr id="1048726" name="幻灯片图像占位符 1"/>
          <p:cNvSpPr>
            <a:spLocks noGrp="1" noRot="1" noChangeAspect="1"/>
          </p:cNvSpPr>
          <p:nvPr>
            <p:ph type="sldImg"/>
          </p:nvPr>
        </p:nvSpPr>
        <p:spPr/>
      </p:sp>
      <p:sp>
        <p:nvSpPr>
          <p:cNvPr id="1048727" name="备注占位符 2"/>
          <p:cNvSpPr>
            <a:spLocks noGrp="1"/>
          </p:cNvSpPr>
          <p:nvPr>
            <p:ph type="body" idx="1"/>
          </p:nvPr>
        </p:nvSpPr>
        <p:spPr/>
        <p:txBody>
          <a:bodyPr/>
          <a:p>
            <a:endParaRPr kumimoji="1" lang="zh-CN" altLang="en-US"/>
          </a:p>
        </p:txBody>
      </p:sp>
      <p:sp>
        <p:nvSpPr>
          <p:cNvPr id="1048728" name="幻灯片编号占位符 3"/>
          <p:cNvSpPr>
            <a:spLocks noGrp="1"/>
          </p:cNvSpPr>
          <p:nvPr>
            <p:ph type="sldNum" sz="quarter" idx="10"/>
          </p:nvPr>
        </p:nvSpPr>
        <p:spPr/>
        <p:txBody>
          <a:bodyPr/>
          <a:p>
            <a:fld id="{9CB78546-C430-4549-B45A-EA3B29F81B38}"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82" name=""/>
        <p:cNvGrpSpPr/>
        <p:nvPr/>
      </p:nvGrpSpPr>
      <p:grpSpPr>
        <a:xfrm>
          <a:off x="0" y="0"/>
          <a:ext cx="0" cy="0"/>
          <a:chOff x="0" y="0"/>
          <a:chExt cx="0" cy="0"/>
        </a:xfrm>
      </p:grpSpPr>
      <p:sp>
        <p:nvSpPr>
          <p:cNvPr id="1048761" name="幻灯片图像占位符 1"/>
          <p:cNvSpPr>
            <a:spLocks noGrp="1" noRot="1" noChangeAspect="1"/>
          </p:cNvSpPr>
          <p:nvPr>
            <p:ph type="sldImg"/>
          </p:nvPr>
        </p:nvSpPr>
        <p:spPr/>
      </p:sp>
      <p:sp>
        <p:nvSpPr>
          <p:cNvPr id="1048762" name="备注占位符 2"/>
          <p:cNvSpPr>
            <a:spLocks noGrp="1"/>
          </p:cNvSpPr>
          <p:nvPr>
            <p:ph type="body" idx="1"/>
          </p:nvPr>
        </p:nvSpPr>
        <p:spPr/>
        <p:txBody>
          <a:bodyPr/>
          <a:p>
            <a:endParaRPr kumimoji="1" lang="zh-CN" altLang="en-US"/>
          </a:p>
        </p:txBody>
      </p:sp>
      <p:sp>
        <p:nvSpPr>
          <p:cNvPr id="1048763" name="幻灯片编号占位符 3"/>
          <p:cNvSpPr>
            <a:spLocks noGrp="1"/>
          </p:cNvSpPr>
          <p:nvPr>
            <p:ph type="sldNum" sz="quarter" idx="10"/>
          </p:nvPr>
        </p:nvSpPr>
        <p:spPr/>
        <p:txBody>
          <a:bodyPr/>
          <a:p>
            <a:fld id="{9CB78546-C430-4549-B45A-EA3B29F81B38}"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83"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标题幻灯片">
    <p:bg>
      <p:bgPr>
        <a:solidFill>
          <a:schemeClr val="accent3"/>
        </a:solidFill>
        <a:effectLst/>
      </p:bgPr>
    </p:bg>
    <p:spTree>
      <p:nvGrpSpPr>
        <p:cNvPr id="6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幻灯片">
    <p:bg>
      <p:bgPr>
        <a:solidFill>
          <a:schemeClr val="accent4"/>
        </a:solidFill>
        <a:effectLst/>
      </p:bgPr>
    </p:bg>
    <p:spTree>
      <p:nvGrpSpPr>
        <p:cNvPr id="64"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标题幻灯片">
    <p:bg>
      <p:bgPr>
        <a:solidFill>
          <a:schemeClr val="accent5"/>
        </a:solidFill>
        <a:effectLst/>
      </p:bgPr>
    </p:bg>
    <p:spTree>
      <p:nvGrpSpPr>
        <p:cNvPr id="87"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84" name=""/>
        <p:cNvGrpSpPr/>
        <p:nvPr/>
      </p:nvGrpSpPr>
      <p:grpSpPr>
        <a:xfrm>
          <a:off x="0" y="0"/>
          <a:ext cx="0" cy="0"/>
          <a:chOff x="0" y="0"/>
          <a:chExt cx="0" cy="0"/>
        </a:xfrm>
      </p:grpSpPr>
      <p:sp>
        <p:nvSpPr>
          <p:cNvPr id="1048764"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1048765"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defRPr>
            </a:lvl1pPr>
          </a:lstStyle>
          <a:p>
            <a:pPr lvl="0"/>
            <a:r>
              <a:rPr kumimoji="1" lang="en-US" altLang="zh-CN" dirty="0"/>
              <a:t>01</a:t>
            </a:r>
            <a:endParaRPr kumimoji="1" lang="zh-CN" altLang="en-US" dirty="0"/>
          </a:p>
        </p:txBody>
      </p:sp>
      <p:sp>
        <p:nvSpPr>
          <p:cNvPr id="1048766"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a:t>LOGO&amp;PIC</a:t>
            </a:r>
            <a:r>
              <a:rPr kumimoji="1" lang="zh-CN" altLang="en-US" sz="1600" b="1" dirty="0"/>
              <a:t> </a:t>
            </a:r>
            <a:r>
              <a:rPr kumimoji="1" lang="en-US" altLang="zh-CN" sz="1600" b="1" dirty="0"/>
              <a:t>HERE</a:t>
            </a:r>
            <a:endParaRPr kumimoji="1"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88" name=""/>
        <p:cNvGrpSpPr/>
        <p:nvPr/>
      </p:nvGrpSpPr>
      <p:grpSpPr>
        <a:xfrm>
          <a:off x="0" y="0"/>
          <a:ext cx="0" cy="0"/>
          <a:chOff x="0" y="0"/>
          <a:chExt cx="0" cy="0"/>
        </a:xfrm>
      </p:grpSpPr>
      <p:sp>
        <p:nvSpPr>
          <p:cNvPr id="1048771" name="矩形 3"/>
          <p:cNvSpPr/>
          <p:nvPr userDrawn="1"/>
        </p:nvSpPr>
        <p:spPr>
          <a:xfrm>
            <a:off x="440603" y="759873"/>
            <a:ext cx="1569660" cy="369332"/>
          </a:xfrm>
          <a:prstGeom prst="rect">
            <a:avLst/>
          </a:prstGeom>
        </p:spPr>
        <p:txBody>
          <a:bodyPr wrap="none">
            <a:spAutoFit/>
          </a:bodyPr>
          <a:p>
            <a:pPr defTabSz="608965"/>
            <a:r>
              <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rPr>
              <a:t>背景图片素材</a:t>
            </a:r>
            <a:endPar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1048772" name="矩形 4"/>
          <p:cNvSpPr/>
          <p:nvPr userDrawn="1"/>
        </p:nvSpPr>
        <p:spPr>
          <a:xfrm>
            <a:off x="440603" y="182445"/>
            <a:ext cx="777777" cy="246221"/>
          </a:xfrm>
          <a:prstGeom prst="rect">
            <a:avLst/>
          </a:prstGeom>
        </p:spPr>
        <p:txBody>
          <a:bodyPr wrap="none">
            <a:spAutoFit/>
          </a:bodyPr>
          <a:p>
            <a:pPr defTabSz="608965"/>
            <a:r>
              <a:rPr kumimoji="1" lang="en-US" altLang="zh-CN" sz="1000" dirty="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E73A1C"/>
        </a:solidFill>
        <a:effectLst/>
      </p:bgPr>
    </p:bg>
    <p:spTree>
      <p:nvGrpSpPr>
        <p:cNvPr id="86" name=""/>
        <p:cNvGrpSpPr/>
        <p:nvPr/>
      </p:nvGrpSpPr>
      <p:grpSpPr>
        <a:xfrm>
          <a:off x="0" y="0"/>
          <a:ext cx="0" cy="0"/>
          <a:chOff x="0" y="0"/>
          <a:chExt cx="0" cy="0"/>
        </a:xfrm>
      </p:grpSpPr>
      <p:sp>
        <p:nvSpPr>
          <p:cNvPr id="1048767" name="矩形 5"/>
          <p:cNvSpPr/>
          <p:nvPr userDrawn="1"/>
        </p:nvSpPr>
        <p:spPr>
          <a:xfrm>
            <a:off x="440603" y="759873"/>
            <a:ext cx="662361" cy="379656"/>
          </a:xfrm>
          <a:prstGeom prst="rect">
            <a:avLst/>
          </a:prstGeom>
        </p:spPr>
        <p:txBody>
          <a:bodyPr wrap="none">
            <a:spAutoFit/>
          </a:bodyPr>
          <a:p>
            <a:pPr defTabSz="608965"/>
            <a:r>
              <a:rPr lang="zh-CN" altLang="en-US" sz="1800" dirty="0">
                <a:solidFill>
                  <a:srgbClr val="FFFFFF"/>
                </a:solidFill>
                <a:latin typeface="Segoe UI Light" panose="020B0502040204020203"/>
                <a:ea typeface="微软雅黑" panose="020B0503020204020204" charset="-122"/>
                <a:cs typeface="Segoe UI Light" panose="020B0502040204020203"/>
              </a:rPr>
              <a:t>标注</a:t>
            </a:r>
            <a:endParaRPr lang="zh-CN" altLang="en-US" sz="1800" dirty="0">
              <a:solidFill>
                <a:srgbClr val="FFFFFF"/>
              </a:solidFill>
              <a:latin typeface="Segoe UI Light" panose="020B0502040204020203"/>
              <a:ea typeface="微软雅黑" panose="020B0503020204020204" charset="-122"/>
              <a:cs typeface="Segoe UI Light" panose="020B0502040204020203"/>
            </a:endParaRPr>
          </a:p>
        </p:txBody>
      </p:sp>
      <p:sp>
        <p:nvSpPr>
          <p:cNvPr id="1048768" name="矩形 10"/>
          <p:cNvSpPr/>
          <p:nvPr userDrawn="1"/>
        </p:nvSpPr>
        <p:spPr>
          <a:xfrm>
            <a:off x="2572589" y="759873"/>
            <a:ext cx="1402001" cy="3453253"/>
          </a:xfrm>
          <a:prstGeom prst="rect">
            <a:avLst/>
          </a:prstGeom>
        </p:spPr>
        <p:txBody>
          <a:bodyPr wrap="square">
            <a:spAutoFit/>
          </a:bodyPr>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字体使用 </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行距</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背景图片出处</a:t>
            </a: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声明</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p:txBody>
      </p:sp>
      <p:sp>
        <p:nvSpPr>
          <p:cNvPr id="1048769" name="矩形 11"/>
          <p:cNvSpPr/>
          <p:nvPr userDrawn="1"/>
        </p:nvSpPr>
        <p:spPr>
          <a:xfrm>
            <a:off x="4153010" y="759873"/>
            <a:ext cx="7074345" cy="4239879"/>
          </a:xfrm>
          <a:prstGeom prst="rect">
            <a:avLst/>
          </a:prstGeom>
        </p:spPr>
        <p:txBody>
          <a:bodyPr wrap="square">
            <a:spAutoFit/>
          </a:bodyPr>
          <a:p>
            <a:pPr>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英文 </a:t>
            </a:r>
            <a:r>
              <a:rPr lang="en-US" altLang="zh-CN" sz="1400" dirty="0">
                <a:solidFill>
                  <a:srgbClr val="FFFFFF"/>
                </a:solidFill>
                <a:latin typeface="Segoe UI Light" panose="020B0502040204020203"/>
                <a:cs typeface="Segoe UI Light" panose="020B0502040204020203"/>
              </a:rPr>
              <a:t>Century Gothic</a:t>
            </a:r>
            <a:endParaRPr lang="en-US" altLang="zh-CN" sz="1400" dirty="0">
              <a:solidFill>
                <a:srgbClr val="FFFFFF"/>
              </a:solidFill>
              <a:latin typeface="Segoe UI Light" panose="020B0502040204020203"/>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中文 微软雅黑</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zh-CN" altLang="en-US" sz="1400" dirty="0">
                <a:solidFill>
                  <a:srgbClr val="FFFFFF"/>
                </a:solidFill>
                <a:latin typeface="Segoe UI Light" panose="020B0502040204020203"/>
                <a:ea typeface="微软雅黑" panose="020B0503020204020204" charset="-122"/>
                <a:cs typeface="Segoe UI Light" panose="020B0502040204020203"/>
              </a:rPr>
              <a:t>正文 </a:t>
            </a:r>
            <a:r>
              <a:rPr lang="en-US" altLang="zh-CN" sz="1400" dirty="0">
                <a:solidFill>
                  <a:srgbClr val="FFFFFF"/>
                </a:solidFill>
                <a:latin typeface="Segoe UI Light" panose="020B0502040204020203"/>
                <a:ea typeface="微软雅黑" panose="020B0503020204020204" charset="-122"/>
                <a:cs typeface="Segoe UI Light" panose="020B0502040204020203"/>
              </a:rPr>
              <a:t>1.3</a:t>
            </a: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en-US" altLang="zh-CN"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r>
              <a:rPr lang="en-US" altLang="zh-CN" sz="1400" dirty="0" err="1">
                <a:solidFill>
                  <a:srgbClr val="FFFFFF"/>
                </a:solidFill>
                <a:latin typeface="Segoe UI Light" panose="020B0502040204020203"/>
                <a:ea typeface="微软雅黑" panose="020B0503020204020204" charset="-122"/>
                <a:cs typeface="Segoe UI Light" panose="020B0502040204020203"/>
              </a:rPr>
              <a:t>cn.bing.com</a:t>
            </a: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defTabSz="608965">
              <a:lnSpc>
                <a:spcPct val="130000"/>
              </a:lnSpc>
            </a:pPr>
            <a:endParaRPr lang="zh-CN" altLang="en-US" sz="1400" dirty="0">
              <a:solidFill>
                <a:srgbClr val="FFFFFF"/>
              </a:solidFill>
              <a:latin typeface="Segoe UI Light" panose="020B0502040204020203"/>
              <a:ea typeface="微软雅黑" panose="020B0503020204020204" charset="-122"/>
              <a:cs typeface="Segoe UI Light" panose="020B0502040204020203"/>
            </a:endParaRPr>
          </a:p>
          <a:p>
            <a:pPr marL="0" marR="0" lvl="0" indent="0" algn="l" defTabSz="608965" rtl="0" eaLnBrk="1" fontAlgn="auto" latinLnBrk="0" hangingPunct="1">
              <a:lnSpc>
                <a:spcPct val="130000"/>
              </a:lnSpc>
              <a:spcBef>
                <a:spcPts val="0"/>
              </a:spcBef>
              <a:spcAft>
                <a:spcPts val="0"/>
              </a:spcAft>
              <a:buClrTx/>
              <a:buSzTx/>
              <a:buFontTx/>
              <a:buNone/>
            </a:pP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本网站所提供的任何信息内容（包括但不限于 </a:t>
            </a:r>
            <a:r>
              <a:rPr kumimoji="0" lang="en-US" altLang="zh-CN"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PPT</a:t>
            </a:r>
            <a:r>
              <a:rPr kumimoji="0" lang="zh-CN" altLang="en-US"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模板、</a:t>
            </a:r>
            <a:r>
              <a:rPr kumimoji="0" lang="en-US" altLang="zh-CN"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Word</a:t>
            </a:r>
            <a:r>
              <a:rPr kumimoji="0" lang="zh-CN" altLang="en-US"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文档、</a:t>
            </a:r>
            <a:r>
              <a:rPr kumimoji="0" lang="en-US" altLang="zh-CN"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Excel</a:t>
            </a:r>
            <a:r>
              <a:rPr kumimoji="0" lang="zh-CN" altLang="en-US" sz="1335" b="0" i="0" u="none" strike="noStrike" kern="1200" cap="none" spc="0" normalizeH="0" baseline="0" noProof="0" dirty="0">
                <a:ln>
                  <a:noFill/>
                </a:ln>
                <a:solidFill>
                  <a:prstClr val="white"/>
                </a:solidFill>
                <a:effectLst/>
                <a:uLnTx/>
                <a:uFillTx/>
                <a:latin typeface="Segoe UI Light" panose="020B0502040204020203" charset="0"/>
                <a:ea typeface="Segoe UI Light" panose="020B0502040204020203" charset="0"/>
                <a:cs typeface="Segoe UI Light" panose="020B0502040204020203" charset="0"/>
              </a:rPr>
              <a:t> </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图表、图片素材等）均受</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中华人民共和国著作权法</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信息网络传播权保护条例</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及其他适用的法律法规的保护，未经权利人书面明确授权，信息内容的任何部分</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包括图片或图表</a:t>
            </a:r>
            <a:r>
              <a:rPr kumimoji="0" lang="en-US" altLang="zh-CN"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a:t>
            </a:r>
            <a:r>
              <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rPr>
              <a:t>不得被全部或部分的复制、传播、销售，否则将承担法律责任。</a:t>
            </a:r>
            <a:endParaRPr kumimoji="0" lang="zh-CN" altLang="en-US" sz="1335" b="0" i="0" u="none" strike="noStrike" kern="1200" cap="none" spc="0" normalizeH="0" baseline="0" noProof="0" dirty="0">
              <a:ln>
                <a:noFill/>
              </a:ln>
              <a:solidFill>
                <a:prstClr val="white"/>
              </a:solidFill>
              <a:effectLst/>
              <a:uLnTx/>
              <a:uFillTx/>
              <a:latin typeface="Century Gothic" panose="020B0502020202020204"/>
              <a:ea typeface="微软雅黑" panose="020B0503020204020204" charset="-122"/>
              <a:cs typeface="+mn-cs"/>
            </a:endParaRPr>
          </a:p>
        </p:txBody>
      </p:sp>
      <p:sp>
        <p:nvSpPr>
          <p:cNvPr id="1048770" name="矩形 12"/>
          <p:cNvSpPr/>
          <p:nvPr userDrawn="1"/>
        </p:nvSpPr>
        <p:spPr>
          <a:xfrm>
            <a:off x="440603" y="182445"/>
            <a:ext cx="777777" cy="246221"/>
          </a:xfrm>
          <a:prstGeom prst="rect">
            <a:avLst/>
          </a:prstGeom>
        </p:spPr>
        <p:txBody>
          <a:bodyPr wrap="none">
            <a:spAutoFit/>
          </a:bodyPr>
          <a:p>
            <a:pPr defTabSz="608965"/>
            <a:r>
              <a:rPr kumimoji="1" lang="en-US" altLang="zh-CN" sz="1000" dirty="0">
                <a:solidFill>
                  <a:prstClr val="white"/>
                </a:solidFill>
                <a:latin typeface="Segoe UI Light" panose="020B0502040204020203"/>
                <a:ea typeface="微软雅黑" panose="020B0503020204020204" charset="-122"/>
                <a:cs typeface="Segoe UI Light" panose="020B0502040204020203"/>
              </a:rPr>
              <a:t>OfficePLUS</a:t>
            </a:r>
            <a:endParaRPr lang="zh-CN" altLang="en-US" sz="1000" dirty="0">
              <a:solidFill>
                <a:prstClr val="white"/>
              </a:solidFill>
              <a:latin typeface="Segoe UI Light" panose="020B0502040204020203"/>
              <a:ea typeface="微软雅黑" panose="020B0503020204020204" charset="-122"/>
              <a:cs typeface="Segoe UI Light" panose="020B0502040204020203"/>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90" name=""/>
        <p:cNvGrpSpPr/>
        <p:nvPr/>
      </p:nvGrpSpPr>
      <p:grpSpPr>
        <a:xfrm>
          <a:off x="0" y="0"/>
          <a:ext cx="0" cy="0"/>
          <a:chOff x="0" y="0"/>
          <a:chExt cx="0" cy="0"/>
        </a:xfrm>
      </p:grpSpPr>
      <p:sp>
        <p:nvSpPr>
          <p:cNvPr id="1048773" name="文本框 6"/>
          <p:cNvSpPr txBox="1"/>
          <p:nvPr userDrawn="1"/>
        </p:nvSpPr>
        <p:spPr>
          <a:xfrm>
            <a:off x="4447955" y="4458724"/>
            <a:ext cx="3296095" cy="297454"/>
          </a:xfrm>
          <a:prstGeom prst="rect">
            <a:avLst/>
          </a:prstGeom>
          <a:noFill/>
        </p:spPr>
        <p:txBody>
          <a:bodyPr wrap="none" rtlCol="0">
            <a:spAutoFit/>
          </a:bodyPr>
          <a:p>
            <a:pPr algn="ctr" defTabSz="608965"/>
            <a:r>
              <a:rPr kumimoji="1" lang="zh-CN" altLang="en-US" sz="1335" dirty="0">
                <a:solidFill>
                  <a:srgbClr val="000000"/>
                </a:solidFill>
                <a:latin typeface="Century Gothic" panose="020B0502020202020204"/>
                <a:ea typeface="微软雅黑" panose="020B0503020204020204" charset="-122"/>
              </a:rPr>
              <a:t>点击</a:t>
            </a:r>
            <a:r>
              <a:rPr kumimoji="1" lang="en-US" altLang="zh-CN" sz="1335" dirty="0">
                <a:solidFill>
                  <a:srgbClr val="000000"/>
                </a:solidFill>
                <a:latin typeface="Segoe UI Light" panose="020B0502040204020203" charset="0"/>
                <a:ea typeface="Segoe UI Light" panose="020B0502040204020203" charset="0"/>
                <a:cs typeface="Segoe UI Light" panose="020B0502040204020203" charset="0"/>
              </a:rPr>
              <a:t>Logo</a:t>
            </a:r>
            <a:r>
              <a:rPr kumimoji="1" lang="zh-CN" altLang="en-US" sz="1335" dirty="0">
                <a:solidFill>
                  <a:srgbClr val="000000"/>
                </a:solidFill>
                <a:latin typeface="Century Gothic" panose="020B0502020202020204"/>
                <a:ea typeface="微软雅黑" panose="020B0503020204020204" charset="-122"/>
              </a:rPr>
              <a:t>获取更多优质模板（放映模式）</a:t>
            </a:r>
            <a:endParaRPr kumimoji="1" lang="zh-CN" altLang="en-US" sz="1335" dirty="0">
              <a:solidFill>
                <a:srgbClr val="000000"/>
              </a:solidFill>
              <a:latin typeface="Century Gothic" panose="020B0502020202020204"/>
              <a:ea typeface="微软雅黑" panose="020B0503020204020204" charset="-122"/>
            </a:endParaRPr>
          </a:p>
        </p:txBody>
      </p:sp>
      <p:pic>
        <p:nvPicPr>
          <p:cNvPr id="2097166" name="图片 3">
            <a:hlinkClick r:id="rId2"/>
          </p:cNvPr>
          <p:cNvPicPr>
            <a:picLocks noChangeAspect="1"/>
          </p:cNvPicPr>
          <p:nvPr userDrawn="1"/>
        </p:nvPicPr>
        <p:blipFill>
          <a:blip r:embed="rId3"/>
          <a:stretch>
            <a:fillRect/>
          </a:stretch>
        </p:blipFill>
        <p:spPr>
          <a:xfrm>
            <a:off x="4572000" y="3227832"/>
            <a:ext cx="3048000" cy="402336"/>
          </a:xfrm>
          <a:prstGeom prst="rect">
            <a:avLst/>
          </a:prstGeom>
        </p:spPr>
      </p:pic>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46" name=""/>
        <p:cNvGrpSpPr/>
        <p:nvPr/>
      </p:nvGrpSpPr>
      <p:grpSpPr>
        <a:xfrm>
          <a:off x="0" y="0"/>
          <a:ext cx="0" cy="0"/>
          <a:chOff x="0" y="0"/>
          <a:chExt cx="0" cy="0"/>
        </a:xfrm>
      </p:grpSpPr>
      <p:sp>
        <p:nvSpPr>
          <p:cNvPr id="1048605" name="矩形 1"/>
          <p:cNvSpPr/>
          <p:nvPr userDrawn="1"/>
        </p:nvSpPr>
        <p:spPr>
          <a:xfrm rot="9822520">
            <a:off x="3099071" y="4109867"/>
            <a:ext cx="716990" cy="71699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06" name="矩形 8"/>
          <p:cNvSpPr/>
          <p:nvPr userDrawn="1"/>
        </p:nvSpPr>
        <p:spPr>
          <a:xfrm rot="18585722">
            <a:off x="2900872" y="1691059"/>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07" name="矩形 2"/>
          <p:cNvSpPr/>
          <p:nvPr userDrawn="1"/>
        </p:nvSpPr>
        <p:spPr>
          <a:xfrm rot="4450317">
            <a:off x="2505540" y="3164955"/>
            <a:ext cx="139775" cy="13977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08" name="矩形 3"/>
          <p:cNvSpPr/>
          <p:nvPr userDrawn="1"/>
        </p:nvSpPr>
        <p:spPr>
          <a:xfrm rot="892948">
            <a:off x="1669486" y="2837932"/>
            <a:ext cx="381184" cy="38118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09" name="矩形 4"/>
          <p:cNvSpPr/>
          <p:nvPr userDrawn="1"/>
        </p:nvSpPr>
        <p:spPr>
          <a:xfrm rot="4240722">
            <a:off x="2955271" y="3408914"/>
            <a:ext cx="211665" cy="21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0" name="矩形 5"/>
          <p:cNvSpPr/>
          <p:nvPr userDrawn="1"/>
        </p:nvSpPr>
        <p:spPr>
          <a:xfrm rot="3863176">
            <a:off x="2173226" y="2423623"/>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1" name="矩形 6"/>
          <p:cNvSpPr/>
          <p:nvPr userDrawn="1"/>
        </p:nvSpPr>
        <p:spPr>
          <a:xfrm rot="187853">
            <a:off x="1161290" y="1759072"/>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2" name="矩形 7"/>
          <p:cNvSpPr/>
          <p:nvPr userDrawn="1"/>
        </p:nvSpPr>
        <p:spPr>
          <a:xfrm rot="905749">
            <a:off x="2244535" y="1321826"/>
            <a:ext cx="962806" cy="962806"/>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3" name="矩形 9"/>
          <p:cNvSpPr/>
          <p:nvPr userDrawn="1"/>
        </p:nvSpPr>
        <p:spPr>
          <a:xfrm rot="19322284">
            <a:off x="2044076" y="170116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4" name="矩形 10"/>
          <p:cNvSpPr/>
          <p:nvPr userDrawn="1"/>
        </p:nvSpPr>
        <p:spPr>
          <a:xfrm rot="42066">
            <a:off x="1017200" y="3789355"/>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5" name="矩形 11"/>
          <p:cNvSpPr/>
          <p:nvPr userDrawn="1"/>
        </p:nvSpPr>
        <p:spPr>
          <a:xfrm rot="20117985">
            <a:off x="3894745" y="1815825"/>
            <a:ext cx="2847505" cy="284750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6" name="矩形 13"/>
          <p:cNvSpPr/>
          <p:nvPr userDrawn="1"/>
        </p:nvSpPr>
        <p:spPr>
          <a:xfrm rot="905749">
            <a:off x="2447007" y="4636477"/>
            <a:ext cx="958417" cy="958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7" name="矩形 14"/>
          <p:cNvSpPr/>
          <p:nvPr userDrawn="1"/>
        </p:nvSpPr>
        <p:spPr>
          <a:xfrm rot="19322284">
            <a:off x="4995333" y="5259205"/>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18" name="矩形 15"/>
          <p:cNvSpPr/>
          <p:nvPr userDrawn="1"/>
        </p:nvSpPr>
        <p:spPr>
          <a:xfrm rot="19736611">
            <a:off x="3735113" y="4395457"/>
            <a:ext cx="997607" cy="997607"/>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标题幻灯片">
    <p:bg>
      <p:bgPr>
        <a:pattFill prst="pct5">
          <a:fgClr>
            <a:schemeClr val="accent2"/>
          </a:fgClr>
          <a:bgClr>
            <a:schemeClr val="bg1"/>
          </a:bgClr>
        </a:pattFill>
        <a:effectLst/>
      </p:bgPr>
    </p:bg>
    <p:spTree>
      <p:nvGrpSpPr>
        <p:cNvPr id="49" name=""/>
        <p:cNvGrpSpPr/>
        <p:nvPr/>
      </p:nvGrpSpPr>
      <p:grpSpPr>
        <a:xfrm>
          <a:off x="0" y="0"/>
          <a:ext cx="0" cy="0"/>
          <a:chOff x="0" y="0"/>
          <a:chExt cx="0" cy="0"/>
        </a:xfrm>
      </p:grpSpPr>
      <p:sp>
        <p:nvSpPr>
          <p:cNvPr id="1048625" name="矩形 1"/>
          <p:cNvSpPr/>
          <p:nvPr userDrawn="1"/>
        </p:nvSpPr>
        <p:spPr>
          <a:xfrm rot="19896190">
            <a:off x="-846980" y="4391937"/>
            <a:ext cx="3716222" cy="371622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26" name="矩形 2"/>
          <p:cNvSpPr/>
          <p:nvPr userDrawn="1"/>
        </p:nvSpPr>
        <p:spPr>
          <a:xfrm rot="21433404">
            <a:off x="1038840" y="3145644"/>
            <a:ext cx="1172399" cy="11723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27" name="矩形 3"/>
          <p:cNvSpPr/>
          <p:nvPr userDrawn="1"/>
        </p:nvSpPr>
        <p:spPr>
          <a:xfrm rot="18900000">
            <a:off x="2964992" y="4498454"/>
            <a:ext cx="562742" cy="56274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28" name="矩形 4"/>
          <p:cNvSpPr/>
          <p:nvPr userDrawn="1"/>
        </p:nvSpPr>
        <p:spPr>
          <a:xfrm rot="19462407">
            <a:off x="858415" y="3412397"/>
            <a:ext cx="305434" cy="305434"/>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29" name="矩形 5"/>
          <p:cNvSpPr/>
          <p:nvPr userDrawn="1"/>
        </p:nvSpPr>
        <p:spPr>
          <a:xfrm rot="2220555">
            <a:off x="9068972" y="-665078"/>
            <a:ext cx="2602001" cy="260200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30" name="矩形 6"/>
          <p:cNvSpPr/>
          <p:nvPr userDrawn="1"/>
        </p:nvSpPr>
        <p:spPr>
          <a:xfrm rot="20263186">
            <a:off x="10805818" y="58017"/>
            <a:ext cx="2082844" cy="208284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31" name="矩形 7"/>
          <p:cNvSpPr/>
          <p:nvPr userDrawn="1"/>
        </p:nvSpPr>
        <p:spPr>
          <a:xfrm rot="20229117">
            <a:off x="7312023" y="556810"/>
            <a:ext cx="562742" cy="56274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32" name="矩形 8"/>
          <p:cNvSpPr/>
          <p:nvPr userDrawn="1"/>
        </p:nvSpPr>
        <p:spPr>
          <a:xfrm rot="20229117">
            <a:off x="10862351" y="2812891"/>
            <a:ext cx="472953" cy="472953"/>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33" name="矩形 9"/>
          <p:cNvSpPr/>
          <p:nvPr userDrawn="1"/>
        </p:nvSpPr>
        <p:spPr>
          <a:xfrm rot="17430621">
            <a:off x="3026992" y="5398176"/>
            <a:ext cx="219002" cy="219002"/>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34"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标题幻灯片">
    <p:bg>
      <p:bgPr>
        <a:pattFill prst="pct5">
          <a:fgClr>
            <a:schemeClr val="accent2"/>
          </a:fgClr>
          <a:bgClr>
            <a:schemeClr val="bg1"/>
          </a:bgClr>
        </a:pattFill>
        <a:effectLst/>
      </p:bgPr>
    </p:bg>
    <p:spTree>
      <p:nvGrpSpPr>
        <p:cNvPr id="66" name=""/>
        <p:cNvGrpSpPr/>
        <p:nvPr/>
      </p:nvGrpSpPr>
      <p:grpSpPr>
        <a:xfrm>
          <a:off x="0" y="0"/>
          <a:ext cx="0" cy="0"/>
          <a:chOff x="0" y="0"/>
          <a:chExt cx="0" cy="0"/>
        </a:xfrm>
      </p:grpSpPr>
      <p:sp>
        <p:nvSpPr>
          <p:cNvPr id="1048669" name="矩形 3"/>
          <p:cNvSpPr/>
          <p:nvPr userDrawn="1"/>
        </p:nvSpPr>
        <p:spPr>
          <a:xfrm rot="19238099">
            <a:off x="11440980" y="5083135"/>
            <a:ext cx="442243" cy="442243"/>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0" name="矩形 5"/>
          <p:cNvSpPr/>
          <p:nvPr userDrawn="1"/>
        </p:nvSpPr>
        <p:spPr>
          <a:xfrm rot="2558654">
            <a:off x="10718032" y="5587230"/>
            <a:ext cx="1790831" cy="179083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1" name="矩形 6"/>
          <p:cNvSpPr/>
          <p:nvPr userDrawn="1"/>
        </p:nvSpPr>
        <p:spPr>
          <a:xfrm rot="20601285">
            <a:off x="9831264" y="6039855"/>
            <a:ext cx="1029918" cy="1029918"/>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2" name="矩形 7"/>
          <p:cNvSpPr/>
          <p:nvPr userDrawn="1"/>
        </p:nvSpPr>
        <p:spPr>
          <a:xfrm rot="20567216">
            <a:off x="9227888" y="6150357"/>
            <a:ext cx="265265" cy="2652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3" name="矩形 8"/>
          <p:cNvSpPr/>
          <p:nvPr userDrawn="1"/>
        </p:nvSpPr>
        <p:spPr>
          <a:xfrm rot="20567216">
            <a:off x="11022574" y="4821816"/>
            <a:ext cx="308836" cy="308836"/>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4" name="矩形 1"/>
          <p:cNvSpPr/>
          <p:nvPr userDrawn="1"/>
        </p:nvSpPr>
        <p:spPr>
          <a:xfrm rot="19896190">
            <a:off x="696210" y="33589"/>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5" name="矩形 2"/>
          <p:cNvSpPr/>
          <p:nvPr userDrawn="1"/>
        </p:nvSpPr>
        <p:spPr>
          <a:xfrm rot="21433404">
            <a:off x="-424797" y="-289495"/>
            <a:ext cx="1261894" cy="126189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6" name="矩形 4"/>
          <p:cNvSpPr/>
          <p:nvPr userDrawn="1"/>
        </p:nvSpPr>
        <p:spPr>
          <a:xfrm rot="18585722">
            <a:off x="1181569" y="925974"/>
            <a:ext cx="284699" cy="28469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7" name="矩形 9"/>
          <p:cNvSpPr/>
          <p:nvPr userDrawn="1"/>
        </p:nvSpPr>
        <p:spPr>
          <a:xfrm rot="17430621">
            <a:off x="1311074" y="134869"/>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78" name="文本占位符 7"/>
          <p:cNvSpPr>
            <a:spLocks noGrp="1"/>
          </p:cNvSpPr>
          <p:nvPr>
            <p:ph type="body" sz="quarter" idx="10" hasCustomPrompt="1"/>
          </p:nvPr>
        </p:nvSpPr>
        <p:spPr>
          <a:xfrm>
            <a:off x="1713834"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标题幻灯片">
    <p:bg>
      <p:bgPr>
        <a:pattFill prst="pct5">
          <a:fgClr>
            <a:schemeClr val="accent2"/>
          </a:fgClr>
          <a:bgClr>
            <a:schemeClr val="bg1"/>
          </a:bgClr>
        </a:pattFill>
        <a:effectLst/>
      </p:bgPr>
    </p:bg>
    <p:spTree>
      <p:nvGrpSpPr>
        <p:cNvPr id="74" name=""/>
        <p:cNvGrpSpPr/>
        <p:nvPr/>
      </p:nvGrpSpPr>
      <p:grpSpPr>
        <a:xfrm>
          <a:off x="0" y="0"/>
          <a:ext cx="0" cy="0"/>
          <a:chOff x="0" y="0"/>
          <a:chExt cx="0" cy="0"/>
        </a:xfrm>
      </p:grpSpPr>
      <p:sp>
        <p:nvSpPr>
          <p:cNvPr id="1048729" name="矩形 3"/>
          <p:cNvSpPr/>
          <p:nvPr userDrawn="1"/>
        </p:nvSpPr>
        <p:spPr>
          <a:xfrm rot="15361769">
            <a:off x="6558089" y="-388007"/>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0" name="矩形 5"/>
          <p:cNvSpPr/>
          <p:nvPr userDrawn="1"/>
        </p:nvSpPr>
        <p:spPr>
          <a:xfrm rot="2558654">
            <a:off x="6112257" y="3254276"/>
            <a:ext cx="331525" cy="3315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1" name="矩形 6"/>
          <p:cNvSpPr/>
          <p:nvPr userDrawn="1"/>
        </p:nvSpPr>
        <p:spPr>
          <a:xfrm rot="20601285">
            <a:off x="5807448" y="2602019"/>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2" name="矩形 7"/>
          <p:cNvSpPr/>
          <p:nvPr userDrawn="1"/>
        </p:nvSpPr>
        <p:spPr>
          <a:xfrm rot="2349059">
            <a:off x="6265431" y="2733673"/>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3" name="矩形 8"/>
          <p:cNvSpPr/>
          <p:nvPr userDrawn="1"/>
        </p:nvSpPr>
        <p:spPr>
          <a:xfrm rot="1971513">
            <a:off x="5492430" y="19695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4" name="矩形 1"/>
          <p:cNvSpPr/>
          <p:nvPr userDrawn="1"/>
        </p:nvSpPr>
        <p:spPr>
          <a:xfrm rot="19896190">
            <a:off x="6547995" y="1195050"/>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5" name="矩形 2"/>
          <p:cNvSpPr/>
          <p:nvPr userDrawn="1"/>
        </p:nvSpPr>
        <p:spPr>
          <a:xfrm rot="20614086">
            <a:off x="4738005" y="7921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6" name="矩形 4"/>
          <p:cNvSpPr/>
          <p:nvPr userDrawn="1"/>
        </p:nvSpPr>
        <p:spPr>
          <a:xfrm rot="18585722">
            <a:off x="4977502" y="-1036467"/>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7" name="矩形 9"/>
          <p:cNvSpPr/>
          <p:nvPr userDrawn="1"/>
        </p:nvSpPr>
        <p:spPr>
          <a:xfrm rot="17430621">
            <a:off x="4648690" y="376003"/>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8" name="矩形 10"/>
          <p:cNvSpPr/>
          <p:nvPr userDrawn="1"/>
        </p:nvSpPr>
        <p:spPr>
          <a:xfrm rot="19750403">
            <a:off x="6270904" y="2051889"/>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39" name="矩形 11"/>
          <p:cNvSpPr/>
          <p:nvPr userDrawn="1"/>
        </p:nvSpPr>
        <p:spPr>
          <a:xfrm rot="19896190">
            <a:off x="4118801" y="1264919"/>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40"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标题幻灯片">
    <p:bg>
      <p:bgPr>
        <a:pattFill prst="pct5">
          <a:fgClr>
            <a:schemeClr val="accent2"/>
          </a:fgClr>
          <a:bgClr>
            <a:schemeClr val="bg1"/>
          </a:bgClr>
        </a:pattFill>
        <a:effectLst/>
      </p:bgPr>
    </p:bg>
    <p:spTree>
      <p:nvGrpSpPr>
        <p:cNvPr id="68" name=""/>
        <p:cNvGrpSpPr/>
        <p:nvPr/>
      </p:nvGrpSpPr>
      <p:grpSpPr>
        <a:xfrm>
          <a:off x="0" y="0"/>
          <a:ext cx="0" cy="0"/>
          <a:chOff x="0" y="0"/>
          <a:chExt cx="0" cy="0"/>
        </a:xfrm>
      </p:grpSpPr>
      <p:sp>
        <p:nvSpPr>
          <p:cNvPr id="1048695" name="矩形 3"/>
          <p:cNvSpPr/>
          <p:nvPr userDrawn="1"/>
        </p:nvSpPr>
        <p:spPr>
          <a:xfrm rot="15361769">
            <a:off x="6558089" y="-388007"/>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96" name="矩形 5"/>
          <p:cNvSpPr/>
          <p:nvPr userDrawn="1"/>
        </p:nvSpPr>
        <p:spPr>
          <a:xfrm rot="2558654">
            <a:off x="6112257" y="3254276"/>
            <a:ext cx="331525" cy="33152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97" name="矩形 6"/>
          <p:cNvSpPr/>
          <p:nvPr userDrawn="1"/>
        </p:nvSpPr>
        <p:spPr>
          <a:xfrm rot="20601285">
            <a:off x="5807448" y="2602019"/>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98" name="矩形 7"/>
          <p:cNvSpPr/>
          <p:nvPr userDrawn="1"/>
        </p:nvSpPr>
        <p:spPr>
          <a:xfrm rot="2349059">
            <a:off x="6265431" y="2733673"/>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99" name="矩形 8"/>
          <p:cNvSpPr/>
          <p:nvPr userDrawn="1"/>
        </p:nvSpPr>
        <p:spPr>
          <a:xfrm rot="1971513">
            <a:off x="5492430" y="19695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0" name="矩形 1"/>
          <p:cNvSpPr/>
          <p:nvPr userDrawn="1"/>
        </p:nvSpPr>
        <p:spPr>
          <a:xfrm rot="19896190">
            <a:off x="6547995" y="1195050"/>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1" name="矩形 2"/>
          <p:cNvSpPr/>
          <p:nvPr userDrawn="1"/>
        </p:nvSpPr>
        <p:spPr>
          <a:xfrm rot="20614086">
            <a:off x="4738005" y="7921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2" name="矩形 4"/>
          <p:cNvSpPr/>
          <p:nvPr userDrawn="1"/>
        </p:nvSpPr>
        <p:spPr>
          <a:xfrm rot="18585722">
            <a:off x="4977502" y="-1036467"/>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3" name="矩形 9"/>
          <p:cNvSpPr/>
          <p:nvPr userDrawn="1"/>
        </p:nvSpPr>
        <p:spPr>
          <a:xfrm rot="17430621">
            <a:off x="4648690" y="376003"/>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4" name="矩形 10"/>
          <p:cNvSpPr/>
          <p:nvPr userDrawn="1"/>
        </p:nvSpPr>
        <p:spPr>
          <a:xfrm rot="19750403">
            <a:off x="6270904" y="2051889"/>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5" name="矩形 11"/>
          <p:cNvSpPr/>
          <p:nvPr userDrawn="1"/>
        </p:nvSpPr>
        <p:spPr>
          <a:xfrm rot="19896190">
            <a:off x="4118801" y="1264919"/>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6"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1048707" name="矩形 14"/>
          <p:cNvSpPr/>
          <p:nvPr userDrawn="1"/>
        </p:nvSpPr>
        <p:spPr>
          <a:xfrm rot="9822520">
            <a:off x="8665853" y="4696597"/>
            <a:ext cx="716990" cy="71699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8" name="矩形 15"/>
          <p:cNvSpPr/>
          <p:nvPr userDrawn="1"/>
        </p:nvSpPr>
        <p:spPr>
          <a:xfrm rot="18585722">
            <a:off x="8467654" y="2277789"/>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09" name="矩形 16"/>
          <p:cNvSpPr/>
          <p:nvPr userDrawn="1"/>
        </p:nvSpPr>
        <p:spPr>
          <a:xfrm rot="4450317">
            <a:off x="8072322" y="3751685"/>
            <a:ext cx="139775" cy="139775"/>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0" name="矩形 17"/>
          <p:cNvSpPr/>
          <p:nvPr userDrawn="1"/>
        </p:nvSpPr>
        <p:spPr>
          <a:xfrm rot="892948">
            <a:off x="7236268" y="3424662"/>
            <a:ext cx="381184" cy="381184"/>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1" name="矩形 18"/>
          <p:cNvSpPr/>
          <p:nvPr userDrawn="1"/>
        </p:nvSpPr>
        <p:spPr>
          <a:xfrm rot="4240722">
            <a:off x="8522053" y="3995644"/>
            <a:ext cx="211665" cy="21166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2" name="矩形 19"/>
          <p:cNvSpPr/>
          <p:nvPr userDrawn="1"/>
        </p:nvSpPr>
        <p:spPr>
          <a:xfrm rot="3863176">
            <a:off x="7740008" y="3010353"/>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3" name="矩形 20"/>
          <p:cNvSpPr/>
          <p:nvPr userDrawn="1"/>
        </p:nvSpPr>
        <p:spPr>
          <a:xfrm rot="187853">
            <a:off x="6728072" y="2345802"/>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4" name="矩形 21"/>
          <p:cNvSpPr/>
          <p:nvPr userDrawn="1"/>
        </p:nvSpPr>
        <p:spPr>
          <a:xfrm rot="905749">
            <a:off x="7811317" y="1908556"/>
            <a:ext cx="962806" cy="962806"/>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5" name="矩形 22"/>
          <p:cNvSpPr/>
          <p:nvPr userDrawn="1"/>
        </p:nvSpPr>
        <p:spPr>
          <a:xfrm rot="19322284">
            <a:off x="7610858" y="228789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6" name="矩形 23"/>
          <p:cNvSpPr/>
          <p:nvPr userDrawn="1"/>
        </p:nvSpPr>
        <p:spPr>
          <a:xfrm rot="42066">
            <a:off x="6583982" y="4376085"/>
            <a:ext cx="252619" cy="2526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7" name="矩形 24"/>
          <p:cNvSpPr/>
          <p:nvPr userDrawn="1"/>
        </p:nvSpPr>
        <p:spPr>
          <a:xfrm rot="20117985">
            <a:off x="9461527" y="2402555"/>
            <a:ext cx="2847505" cy="284750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8" name="矩形 25"/>
          <p:cNvSpPr/>
          <p:nvPr userDrawn="1"/>
        </p:nvSpPr>
        <p:spPr>
          <a:xfrm rot="905749">
            <a:off x="8013789" y="5223207"/>
            <a:ext cx="958417" cy="95841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19" name="矩形 26"/>
          <p:cNvSpPr/>
          <p:nvPr userDrawn="1"/>
        </p:nvSpPr>
        <p:spPr>
          <a:xfrm rot="19322284">
            <a:off x="10562115" y="5845935"/>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20" name="矩形 27"/>
          <p:cNvSpPr/>
          <p:nvPr userDrawn="1"/>
        </p:nvSpPr>
        <p:spPr>
          <a:xfrm rot="19736611">
            <a:off x="9301895" y="4982187"/>
            <a:ext cx="997607" cy="997607"/>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标题幻灯片">
    <p:bg>
      <p:bgPr>
        <a:pattFill prst="pct5">
          <a:fgClr>
            <a:schemeClr val="accent2"/>
          </a:fgClr>
          <a:bgClr>
            <a:schemeClr val="bg1"/>
          </a:bgClr>
        </a:pattFill>
        <a:effectLst/>
      </p:bgPr>
    </p:bg>
    <p:spTree>
      <p:nvGrpSpPr>
        <p:cNvPr id="29" name=""/>
        <p:cNvGrpSpPr/>
        <p:nvPr/>
      </p:nvGrpSpPr>
      <p:grpSpPr>
        <a:xfrm>
          <a:off x="0" y="0"/>
          <a:ext cx="0" cy="0"/>
          <a:chOff x="0" y="0"/>
          <a:chExt cx="0" cy="0"/>
        </a:xfrm>
      </p:grpSpPr>
      <p:sp>
        <p:nvSpPr>
          <p:cNvPr id="1048576" name="矩形 3"/>
          <p:cNvSpPr/>
          <p:nvPr userDrawn="1"/>
        </p:nvSpPr>
        <p:spPr>
          <a:xfrm rot="6238231" flipH="1">
            <a:off x="9407392" y="4234793"/>
            <a:ext cx="1171437" cy="1171437"/>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77" name="矩形 5"/>
          <p:cNvSpPr/>
          <p:nvPr userDrawn="1"/>
        </p:nvSpPr>
        <p:spPr>
          <a:xfrm rot="19041346" flipH="1">
            <a:off x="10088253" y="6106343"/>
            <a:ext cx="188104" cy="188104"/>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78" name="矩形 6"/>
          <p:cNvSpPr/>
          <p:nvPr userDrawn="1"/>
        </p:nvSpPr>
        <p:spPr>
          <a:xfrm rot="998715" flipH="1">
            <a:off x="10506343" y="5622066"/>
            <a:ext cx="472692" cy="472692"/>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79" name="矩形 7"/>
          <p:cNvSpPr/>
          <p:nvPr userDrawn="1"/>
        </p:nvSpPr>
        <p:spPr>
          <a:xfrm rot="19250941" flipH="1">
            <a:off x="10179321" y="5688691"/>
            <a:ext cx="223715" cy="22371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0" name="矩形 8"/>
          <p:cNvSpPr/>
          <p:nvPr userDrawn="1"/>
        </p:nvSpPr>
        <p:spPr>
          <a:xfrm rot="19628487" flipH="1">
            <a:off x="11165499" y="6592300"/>
            <a:ext cx="478989" cy="478989"/>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1" name="矩形 1"/>
          <p:cNvSpPr/>
          <p:nvPr userDrawn="1"/>
        </p:nvSpPr>
        <p:spPr>
          <a:xfrm rot="1703810" flipH="1">
            <a:off x="11537857" y="2659624"/>
            <a:ext cx="669411" cy="6694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2" name="矩形 2"/>
          <p:cNvSpPr/>
          <p:nvPr userDrawn="1"/>
        </p:nvSpPr>
        <p:spPr>
          <a:xfrm rot="985914" flipH="1">
            <a:off x="11073314" y="5414953"/>
            <a:ext cx="1325599" cy="1325599"/>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3" name="矩形 4"/>
          <p:cNvSpPr/>
          <p:nvPr userDrawn="1"/>
        </p:nvSpPr>
        <p:spPr>
          <a:xfrm rot="3014278" flipH="1">
            <a:off x="10200525" y="3586333"/>
            <a:ext cx="1958891" cy="195889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4" name="矩形 9"/>
          <p:cNvSpPr/>
          <p:nvPr userDrawn="1"/>
        </p:nvSpPr>
        <p:spPr>
          <a:xfrm rot="4169379" flipH="1">
            <a:off x="8954405" y="5462201"/>
            <a:ext cx="204135" cy="204135"/>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5" name="矩形 10"/>
          <p:cNvSpPr/>
          <p:nvPr userDrawn="1"/>
        </p:nvSpPr>
        <p:spPr>
          <a:xfrm rot="1849597" flipH="1">
            <a:off x="10415339" y="6386801"/>
            <a:ext cx="669019" cy="669019"/>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6" name="矩形 11"/>
          <p:cNvSpPr/>
          <p:nvPr userDrawn="1"/>
        </p:nvSpPr>
        <p:spPr>
          <a:xfrm rot="1703810" flipH="1">
            <a:off x="10051625" y="3232154"/>
            <a:ext cx="329419" cy="32941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7" name="文本占位符 7"/>
          <p:cNvSpPr>
            <a:spLocks noGrp="1"/>
          </p:cNvSpPr>
          <p:nvPr>
            <p:ph type="body" sz="quarter" idx="10" hasCustomPrompt="1"/>
          </p:nvPr>
        </p:nvSpPr>
        <p:spPr>
          <a:xfrm>
            <a:off x="335810" y="236936"/>
            <a:ext cx="5601366" cy="529569"/>
          </a:xfrm>
          <a:prstGeom prst="rect">
            <a:avLst/>
          </a:prstGeom>
          <a:ln w="12700" cmpd="sng">
            <a:noFill/>
          </a:ln>
        </p:spPr>
        <p:txBody>
          <a:bodyPr vert="horz" anchor="ctr"/>
          <a:lstStyle>
            <a:lvl1pPr marL="0" indent="0" algn="l">
              <a:buNone/>
              <a:defRPr sz="2400" b="1">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标题幻灯片">
    <p:bg>
      <p:bgPr>
        <a:solidFill>
          <a:schemeClr val="accent1"/>
        </a:solidFill>
        <a:effectLst/>
      </p:bgPr>
    </p:bg>
    <p:spTree>
      <p:nvGrpSpPr>
        <p:cNvPr id="89"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chemeClr val="accent2"/>
        </a:solidFill>
        <a:effectLst/>
      </p:bgPr>
    </p:bg>
    <p:spTree>
      <p:nvGrpSpPr>
        <p:cNvPr id="85"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2"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11.jpe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image" Target="../media/image12.png"/><Relationship Id="rId2" Type="http://schemas.microsoft.com/office/2007/relationships/media" Target="../media/media1.mp4"/><Relationship Id="rId1" Type="http://schemas.openxmlformats.org/officeDocument/2006/relationships/video" Target="../media/media1.mp4"/></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chart" Target="../charts/char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58" name=""/>
        <p:cNvGrpSpPr/>
        <p:nvPr/>
      </p:nvGrpSpPr>
      <p:grpSpPr>
        <a:xfrm>
          <a:off x="0" y="0"/>
          <a:ext cx="0" cy="0"/>
          <a:chOff x="0" y="0"/>
          <a:chExt cx="0" cy="0"/>
        </a:xfrm>
      </p:grpSpPr>
      <p:sp>
        <p:nvSpPr>
          <p:cNvPr id="1048659" name="文本框 3"/>
          <p:cNvSpPr txBox="1"/>
          <p:nvPr/>
        </p:nvSpPr>
        <p:spPr>
          <a:xfrm>
            <a:off x="1519555" y="2131060"/>
            <a:ext cx="9578340" cy="1399540"/>
          </a:xfrm>
          <a:prstGeom prst="rect">
            <a:avLst/>
          </a:prstGeom>
          <a:solidFill>
            <a:schemeClr val="accent4"/>
          </a:solidFill>
        </p:spPr>
        <p:txBody>
          <a:bodyPr wrap="square" rtlCol="0">
            <a:spAutoFit/>
          </a:bodyPr>
          <a:p>
            <a:pPr algn="ctr"/>
            <a:r>
              <a:rPr kumimoji="1" lang="zh-CN" altLang="en-US" sz="8800" b="1" dirty="0">
                <a:solidFill>
                  <a:schemeClr val="bg1"/>
                </a:solidFill>
                <a:latin typeface="华文新魏" panose="02010800040101010101" charset="-122"/>
                <a:ea typeface="华文新魏" panose="02010800040101010101" charset="-122"/>
                <a:cs typeface="华文新魏" panose="02010800040101010101" charset="-122"/>
              </a:rPr>
              <a:t>健康恋爱 拉近彼此</a:t>
            </a:r>
            <a:endParaRPr kumimoji="1" lang="zh-CN" altLang="en-US" sz="8800" b="1" dirty="0">
              <a:solidFill>
                <a:schemeClr val="bg1"/>
              </a:solidFill>
              <a:latin typeface="华文新魏" panose="02010800040101010101" charset="-122"/>
              <a:ea typeface="华文新魏" panose="02010800040101010101" charset="-122"/>
              <a:cs typeface="华文新魏" panose="02010800040101010101" charset="-122"/>
            </a:endParaRPr>
          </a:p>
        </p:txBody>
      </p:sp>
      <p:sp>
        <p:nvSpPr>
          <p:cNvPr id="1048660" name="文本框 4"/>
          <p:cNvSpPr txBox="1"/>
          <p:nvPr/>
        </p:nvSpPr>
        <p:spPr>
          <a:xfrm>
            <a:off x="5716903" y="4107645"/>
            <a:ext cx="5923280" cy="929641"/>
          </a:xfrm>
          <a:prstGeom prst="rect">
            <a:avLst/>
          </a:prstGeom>
          <a:noFill/>
        </p:spPr>
        <p:txBody>
          <a:bodyPr wrap="none" rtlCol="0">
            <a:spAutoFit/>
          </a:bodyPr>
          <a:p>
            <a:pPr algn="ctr"/>
            <a:r>
              <a:rPr kumimoji="1" lang="en-US" altLang="zh-CN" sz="2800" dirty="0">
                <a:solidFill>
                  <a:schemeClr val="accent1"/>
                </a:solidFill>
                <a:latin typeface="微软雅黑" panose="020B0503020204020204" charset="-122"/>
                <a:ea typeface="微软雅黑" panose="020B0503020204020204" charset="-122"/>
                <a:cs typeface="微软雅黑" panose="020B0503020204020204" charset="-122"/>
              </a:rPr>
              <a:t>——</a:t>
            </a:r>
            <a:r>
              <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rPr>
              <a:t>物理学院光电信息科学与工程</a:t>
            </a:r>
            <a:endPar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endParaRPr>
          </a:p>
          <a:p>
            <a:pPr algn="ctr"/>
            <a:r>
              <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rPr>
              <a:t>                                              段田昕</a:t>
            </a:r>
            <a:endPar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50" name=""/>
        <p:cNvGrpSpPr/>
        <p:nvPr/>
      </p:nvGrpSpPr>
      <p:grpSpPr>
        <a:xfrm>
          <a:off x="0" y="0"/>
          <a:ext cx="0" cy="0"/>
          <a:chOff x="0" y="0"/>
          <a:chExt cx="0" cy="0"/>
        </a:xfrm>
      </p:grpSpPr>
      <p:pic>
        <p:nvPicPr>
          <p:cNvPr id="2097156" name="图片 2097159"/>
          <p:cNvPicPr/>
          <p:nvPr/>
        </p:nvPicPr>
        <p:blipFill>
          <a:blip r:embed="rId1"/>
          <a:stretch>
            <a:fillRect/>
          </a:stretch>
        </p:blipFill>
        <p:spPr>
          <a:xfrm>
            <a:off x="17145" y="-60325"/>
            <a:ext cx="6127115" cy="6916420"/>
          </a:xfrm>
          <a:prstGeom prst="rect">
            <a:avLst/>
          </a:prstGeom>
        </p:spPr>
      </p:pic>
      <p:pic>
        <p:nvPicPr>
          <p:cNvPr id="2097157" name="图片 2097160"/>
          <p:cNvPicPr/>
          <p:nvPr/>
        </p:nvPicPr>
        <p:blipFill>
          <a:blip r:embed="rId2"/>
          <a:srcRect r="12229"/>
          <a:stretch>
            <a:fillRect/>
          </a:stretch>
        </p:blipFill>
        <p:spPr>
          <a:xfrm>
            <a:off x="6144260" y="-60325"/>
            <a:ext cx="6089650" cy="6916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sp>
        <p:nvSpPr>
          <p:cNvPr id="1048645" name="矩形 5"/>
          <p:cNvSpPr/>
          <p:nvPr/>
        </p:nvSpPr>
        <p:spPr>
          <a:xfrm>
            <a:off x="5463540" y="4128135"/>
            <a:ext cx="6292215" cy="18961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46" name="文本占位符 1"/>
          <p:cNvSpPr>
            <a:spLocks noGrp="1"/>
          </p:cNvSpPr>
          <p:nvPr>
            <p:ph type="body" sz="quarter" idx="10"/>
          </p:nvPr>
        </p:nvSpPr>
        <p:spPr>
          <a:xfrm>
            <a:off x="210820" y="662940"/>
            <a:ext cx="7802245" cy="529590"/>
          </a:xfrm>
        </p:spPr>
        <p:txBody>
          <a:bodyPr/>
          <a:p>
            <a:r>
              <a:rPr lang="zh-CN" sz="4800" b="0">
                <a:solidFill>
                  <a:srgbClr val="000000"/>
                </a:solidFill>
                <a:latin typeface="华文新魏" panose="02010800040101010101" charset="-122"/>
                <a:ea typeface="华文新魏" panose="02010800040101010101" charset="-122"/>
                <a:cs typeface="华文新魏" panose="02010800040101010101" charset="-122"/>
                <a:sym typeface="+mn-ea"/>
              </a:rPr>
              <a:t>当前国情</a:t>
            </a:r>
            <a:r>
              <a:rPr lang="en-US" altLang="zh-CN" sz="4800" b="0">
                <a:solidFill>
                  <a:srgbClr val="000000"/>
                </a:solidFill>
                <a:latin typeface="华文新魏" panose="02010800040101010101" charset="-122"/>
                <a:ea typeface="华文新魏" panose="02010800040101010101" charset="-122"/>
                <a:cs typeface="华文新魏" panose="02010800040101010101" charset="-122"/>
                <a:sym typeface="+mn-ea"/>
              </a:rPr>
              <a:t>:</a:t>
            </a:r>
            <a:r>
              <a:rPr lang="zh-CN" altLang="zh-CN" sz="4800" b="0">
                <a:solidFill>
                  <a:srgbClr val="000000"/>
                </a:solidFill>
                <a:latin typeface="华文新魏" panose="02010800040101010101" charset="-122"/>
                <a:ea typeface="华文新魏" panose="02010800040101010101" charset="-122"/>
                <a:cs typeface="华文新魏" panose="02010800040101010101" charset="-122"/>
                <a:sym typeface="+mn-ea"/>
              </a:rPr>
              <a:t>性教育仍很闭塞</a:t>
            </a:r>
            <a:endParaRPr lang="zh-CN" sz="4000" b="0">
              <a:solidFill>
                <a:srgbClr val="000000"/>
              </a:solidFill>
              <a:latin typeface="华文新魏" panose="02010800040101010101" charset="-122"/>
              <a:ea typeface="华文新魏" panose="02010800040101010101" charset="-122"/>
              <a:cs typeface="华文新魏" panose="02010800040101010101" charset="-122"/>
            </a:endParaRPr>
          </a:p>
          <a:p>
            <a:endParaRPr kumimoji="1" lang="zh-CN" altLang="en-US" sz="4000" b="0" dirty="0">
              <a:solidFill>
                <a:srgbClr val="000000"/>
              </a:solidFill>
              <a:latin typeface="华文新魏" panose="02010800040101010101" charset="-122"/>
              <a:ea typeface="华文新魏" panose="02010800040101010101" charset="-122"/>
              <a:cs typeface="华文新魏" panose="02010800040101010101" charset="-122"/>
            </a:endParaRPr>
          </a:p>
        </p:txBody>
      </p:sp>
      <p:sp>
        <p:nvSpPr>
          <p:cNvPr id="1048647" name="手杖形箭头 3"/>
          <p:cNvSpPr/>
          <p:nvPr/>
        </p:nvSpPr>
        <p:spPr>
          <a:xfrm rot="16200000" flipH="1">
            <a:off x="3512458" y="2667001"/>
            <a:ext cx="1611086" cy="3490684"/>
          </a:xfrm>
          <a:prstGeom prst="uturnArrow">
            <a:avLst>
              <a:gd name="adj1" fmla="val 9469"/>
              <a:gd name="adj2" fmla="val 16441"/>
              <a:gd name="adj3" fmla="val 25901"/>
              <a:gd name="adj4" fmla="val 44147"/>
              <a:gd name="adj5"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tx1"/>
              </a:solidFill>
            </a:endParaRPr>
          </a:p>
        </p:txBody>
      </p:sp>
      <p:sp>
        <p:nvSpPr>
          <p:cNvPr id="1048648" name="矩形 2"/>
          <p:cNvSpPr/>
          <p:nvPr/>
        </p:nvSpPr>
        <p:spPr>
          <a:xfrm>
            <a:off x="399415" y="1410970"/>
            <a:ext cx="6292215" cy="18567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49" name="手杖形箭头 4"/>
          <p:cNvSpPr/>
          <p:nvPr/>
        </p:nvSpPr>
        <p:spPr>
          <a:xfrm rot="5400000" flipH="1">
            <a:off x="7003142" y="1208315"/>
            <a:ext cx="1611086" cy="3490684"/>
          </a:xfrm>
          <a:prstGeom prst="uturnArrow">
            <a:avLst>
              <a:gd name="adj1" fmla="val 9469"/>
              <a:gd name="adj2" fmla="val 16441"/>
              <a:gd name="adj3" fmla="val 25901"/>
              <a:gd name="adj4" fmla="val 44147"/>
              <a:gd name="adj5"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tx1"/>
              </a:solidFill>
            </a:endParaRPr>
          </a:p>
        </p:txBody>
      </p:sp>
      <p:sp>
        <p:nvSpPr>
          <p:cNvPr id="1048650" name="椭圆 6"/>
          <p:cNvSpPr/>
          <p:nvPr/>
        </p:nvSpPr>
        <p:spPr>
          <a:xfrm>
            <a:off x="8349342" y="2591707"/>
            <a:ext cx="881743" cy="8817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4000" b="1" dirty="0"/>
              <a:t>A</a:t>
            </a:r>
            <a:endParaRPr kumimoji="1" lang="zh-CN" altLang="en-US" sz="4000" b="1" dirty="0"/>
          </a:p>
        </p:txBody>
      </p:sp>
      <p:sp>
        <p:nvSpPr>
          <p:cNvPr id="1048651" name="椭圆 7"/>
          <p:cNvSpPr/>
          <p:nvPr/>
        </p:nvSpPr>
        <p:spPr>
          <a:xfrm>
            <a:off x="2862942" y="3887107"/>
            <a:ext cx="881743" cy="8817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4000" b="1" dirty="0"/>
              <a:t>B</a:t>
            </a:r>
            <a:endParaRPr kumimoji="1" lang="zh-CN" altLang="en-US" sz="4000" b="1" dirty="0"/>
          </a:p>
        </p:txBody>
      </p:sp>
      <p:sp>
        <p:nvSpPr>
          <p:cNvPr id="1048652" name="矩形 9"/>
          <p:cNvSpPr/>
          <p:nvPr/>
        </p:nvSpPr>
        <p:spPr>
          <a:xfrm>
            <a:off x="1056005" y="1350010"/>
            <a:ext cx="4907280" cy="1818641"/>
          </a:xfrm>
          <a:prstGeom prst="rect">
            <a:avLst/>
          </a:prstGeom>
        </p:spPr>
        <p:txBody>
          <a:bodyPr wrap="square">
            <a:spAutoFit/>
          </a:bodyPr>
          <a:p>
            <a:pPr defTabSz="608965">
              <a:lnSpc>
                <a:spcPct val="130000"/>
              </a:lnSpc>
            </a:pPr>
            <a:r>
              <a:rPr lang="zh-CN" altLang="en-US" sz="4400" dirty="0">
                <a:solidFill>
                  <a:schemeClr val="bg1"/>
                </a:solidFill>
                <a:latin typeface="华文新魏" panose="02010800040101010101" charset="-122"/>
                <a:ea typeface="华文新魏" panose="02010800040101010101" charset="-122"/>
                <a:cs typeface="华文新魏" panose="02010800040101010101" charset="-122"/>
              </a:rPr>
              <a:t>老师家长</a:t>
            </a:r>
            <a:endParaRPr lang="zh-CN" altLang="en-US" sz="4400" dirty="0">
              <a:solidFill>
                <a:schemeClr val="bg1"/>
              </a:solidFill>
              <a:latin typeface="华文新魏" panose="02010800040101010101" charset="-122"/>
              <a:ea typeface="华文新魏" panose="02010800040101010101" charset="-122"/>
              <a:cs typeface="华文新魏" panose="02010800040101010101" charset="-122"/>
            </a:endParaRPr>
          </a:p>
          <a:p>
            <a:pPr defTabSz="608965">
              <a:lnSpc>
                <a:spcPct val="130000"/>
              </a:lnSpc>
            </a:pPr>
            <a:r>
              <a:rPr lang="zh-CN" altLang="en-US" sz="4400" dirty="0">
                <a:solidFill>
                  <a:schemeClr val="bg1"/>
                </a:solidFill>
                <a:latin typeface="华文新魏" panose="02010800040101010101" charset="-122"/>
                <a:ea typeface="华文新魏" panose="02010800040101010101" charset="-122"/>
                <a:cs typeface="华文新魏" panose="02010800040101010101" charset="-122"/>
              </a:rPr>
              <a:t>               思想封建</a:t>
            </a:r>
            <a:endParaRPr lang="zh-CN" altLang="en-US" sz="4400" dirty="0">
              <a:solidFill>
                <a:schemeClr val="bg1"/>
              </a:solidFill>
              <a:latin typeface="华文新魏" panose="02010800040101010101" charset="-122"/>
              <a:ea typeface="华文新魏" panose="02010800040101010101" charset="-122"/>
              <a:cs typeface="华文新魏" panose="02010800040101010101" charset="-122"/>
            </a:endParaRPr>
          </a:p>
        </p:txBody>
      </p:sp>
      <p:sp>
        <p:nvSpPr>
          <p:cNvPr id="1048653" name="矩形 11"/>
          <p:cNvSpPr/>
          <p:nvPr/>
        </p:nvSpPr>
        <p:spPr>
          <a:xfrm>
            <a:off x="6359525" y="4128135"/>
            <a:ext cx="4309745" cy="1818640"/>
          </a:xfrm>
          <a:prstGeom prst="rect">
            <a:avLst/>
          </a:prstGeom>
        </p:spPr>
        <p:txBody>
          <a:bodyPr wrap="square">
            <a:spAutoFit/>
          </a:bodyPr>
          <a:p>
            <a:pPr defTabSz="608965">
              <a:lnSpc>
                <a:spcPct val="130000"/>
              </a:lnSpc>
            </a:pPr>
            <a:r>
              <a:rPr lang="zh-CN" altLang="en-US" sz="4400" dirty="0">
                <a:solidFill>
                  <a:schemeClr val="bg1"/>
                </a:solidFill>
                <a:latin typeface="华文新魏" panose="02010800040101010101" charset="-122"/>
                <a:ea typeface="华文新魏" panose="02010800040101010101" charset="-122"/>
              </a:rPr>
              <a:t>学生</a:t>
            </a:r>
            <a:endParaRPr lang="zh-CN" altLang="en-US" sz="44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4400" dirty="0">
                <a:solidFill>
                  <a:schemeClr val="bg1"/>
                </a:solidFill>
                <a:latin typeface="华文新魏" panose="02010800040101010101" charset="-122"/>
                <a:ea typeface="华文新魏" panose="02010800040101010101" charset="-122"/>
              </a:rPr>
              <a:t>       不主动接受</a:t>
            </a:r>
            <a:endParaRPr lang="zh-CN" altLang="en-US" sz="4400" dirty="0">
              <a:solidFill>
                <a:schemeClr val="bg1"/>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iterate type="lt">
                                    <p:tmPct val="10000"/>
                                  </p:iterate>
                                  <p:childTnLst>
                                    <p:set>
                                      <p:cBhvr>
                                        <p:cTn id="6" dur="1" fill="hold">
                                          <p:stCondLst>
                                            <p:cond delay="0"/>
                                          </p:stCondLst>
                                        </p:cTn>
                                        <p:tgtEl>
                                          <p:spTgt spid="1048652">
                                            <p:txEl>
                                              <p:pRg st="0" end="0"/>
                                            </p:txEl>
                                          </p:spTgt>
                                        </p:tgtEl>
                                        <p:attrNameLst>
                                          <p:attrName>style.visibility</p:attrName>
                                        </p:attrNameLst>
                                      </p:cBhvr>
                                      <p:to>
                                        <p:strVal val="visible"/>
                                      </p:to>
                                    </p:set>
                                    <p:animEffect transition="in" filter="fade">
                                      <p:cBhvr>
                                        <p:cTn id="7" dur="500"/>
                                        <p:tgtEl>
                                          <p:spTgt spid="1048652">
                                            <p:txEl>
                                              <p:pRg st="0" end="0"/>
                                            </p:txEl>
                                          </p:spTgt>
                                        </p:tgtEl>
                                      </p:cBhvr>
                                    </p:animEffect>
                                  </p:childTnLst>
                                </p:cTn>
                              </p:par>
                            </p:childTnLst>
                          </p:cTn>
                        </p:par>
                        <p:par>
                          <p:cTn id="8" fill="hold">
                            <p:stCondLst>
                              <p:cond delay="649"/>
                            </p:stCondLst>
                            <p:childTnLst>
                              <p:par>
                                <p:cTn id="9" presetID="10" presetClass="entr" presetSubtype="0" fill="hold" nodeType="afterEffect">
                                  <p:stCondLst>
                                    <p:cond delay="0"/>
                                  </p:stCondLst>
                                  <p:iterate type="lt">
                                    <p:tmPct val="10000"/>
                                  </p:iterate>
                                  <p:childTnLst>
                                    <p:set>
                                      <p:cBhvr>
                                        <p:cTn id="10" dur="1" fill="hold">
                                          <p:stCondLst>
                                            <p:cond delay="0"/>
                                          </p:stCondLst>
                                        </p:cTn>
                                        <p:tgtEl>
                                          <p:spTgt spid="1048652">
                                            <p:txEl>
                                              <p:pRg st="1" end="1"/>
                                            </p:txEl>
                                          </p:spTgt>
                                        </p:tgtEl>
                                        <p:attrNameLst>
                                          <p:attrName>style.visibility</p:attrName>
                                        </p:attrNameLst>
                                      </p:cBhvr>
                                      <p:to>
                                        <p:strVal val="visible"/>
                                      </p:to>
                                    </p:set>
                                    <p:animEffect transition="in" filter="fade">
                                      <p:cBhvr>
                                        <p:cTn id="11" dur="500"/>
                                        <p:tgtEl>
                                          <p:spTgt spid="104865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iterate type="lt">
                                    <p:tmPct val="10000"/>
                                  </p:iterate>
                                  <p:childTnLst>
                                    <p:set>
                                      <p:cBhvr>
                                        <p:cTn id="15" dur="1" fill="hold">
                                          <p:stCondLst>
                                            <p:cond delay="0"/>
                                          </p:stCondLst>
                                        </p:cTn>
                                        <p:tgtEl>
                                          <p:spTgt spid="1048653">
                                            <p:txEl>
                                              <p:pRg st="0" end="0"/>
                                            </p:txEl>
                                          </p:spTgt>
                                        </p:tgtEl>
                                        <p:attrNameLst>
                                          <p:attrName>style.visibility</p:attrName>
                                        </p:attrNameLst>
                                      </p:cBhvr>
                                      <p:to>
                                        <p:strVal val="visible"/>
                                      </p:to>
                                    </p:set>
                                    <p:animEffect transition="in" filter="fade">
                                      <p:cBhvr>
                                        <p:cTn id="16" dur="500"/>
                                        <p:tgtEl>
                                          <p:spTgt spid="1048653">
                                            <p:txEl>
                                              <p:pRg st="0" end="0"/>
                                            </p:txEl>
                                          </p:spTgt>
                                        </p:tgtEl>
                                      </p:cBhvr>
                                    </p:animEffect>
                                  </p:childTnLst>
                                </p:cTn>
                              </p:par>
                            </p:childTnLst>
                          </p:cTn>
                        </p:par>
                        <p:par>
                          <p:cTn id="17" fill="hold">
                            <p:stCondLst>
                              <p:cond delay="550"/>
                            </p:stCondLst>
                            <p:childTnLst>
                              <p:par>
                                <p:cTn id="18" presetID="10" presetClass="entr" presetSubtype="0" fill="hold" nodeType="afterEffect">
                                  <p:stCondLst>
                                    <p:cond delay="0"/>
                                  </p:stCondLst>
                                  <p:iterate type="lt">
                                    <p:tmPct val="10000"/>
                                  </p:iterate>
                                  <p:childTnLst>
                                    <p:set>
                                      <p:cBhvr>
                                        <p:cTn id="19" dur="1" fill="hold">
                                          <p:stCondLst>
                                            <p:cond delay="0"/>
                                          </p:stCondLst>
                                        </p:cTn>
                                        <p:tgtEl>
                                          <p:spTgt spid="1048653">
                                            <p:txEl>
                                              <p:pRg st="1" end="1"/>
                                            </p:txEl>
                                          </p:spTgt>
                                        </p:tgtEl>
                                        <p:attrNameLst>
                                          <p:attrName>style.visibility</p:attrName>
                                        </p:attrNameLst>
                                      </p:cBhvr>
                                      <p:to>
                                        <p:strVal val="visible"/>
                                      </p:to>
                                    </p:set>
                                    <p:animEffect transition="in" filter="fade">
                                      <p:cBhvr>
                                        <p:cTn id="20" dur="500"/>
                                        <p:tgtEl>
                                          <p:spTgt spid="10486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67" name=""/>
        <p:cNvGrpSpPr/>
        <p:nvPr/>
      </p:nvGrpSpPr>
      <p:grpSpPr>
        <a:xfrm>
          <a:off x="0" y="0"/>
          <a:ext cx="0" cy="0"/>
          <a:chOff x="0" y="0"/>
          <a:chExt cx="0" cy="0"/>
        </a:xfrm>
      </p:grpSpPr>
      <p:sp>
        <p:nvSpPr>
          <p:cNvPr id="1048679" name="圆角矩形 2"/>
          <p:cNvSpPr/>
          <p:nvPr/>
        </p:nvSpPr>
        <p:spPr>
          <a:xfrm>
            <a:off x="2136775" y="963295"/>
            <a:ext cx="3843655" cy="2381885"/>
          </a:xfrm>
          <a:prstGeom prst="roundRect">
            <a:avLst>
              <a:gd name="adj" fmla="val 4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微软雅黑" panose="020B0503020204020204" charset="-122"/>
              <a:ea typeface="微软雅黑" panose="020B0503020204020204" charset="-122"/>
              <a:sym typeface="+mn-ea"/>
            </a:endParaRPr>
          </a:p>
        </p:txBody>
      </p:sp>
      <p:sp>
        <p:nvSpPr>
          <p:cNvPr id="1048680" name="椭圆 3"/>
          <p:cNvSpPr/>
          <p:nvPr/>
        </p:nvSpPr>
        <p:spPr>
          <a:xfrm>
            <a:off x="5675986" y="2687320"/>
            <a:ext cx="931334" cy="931334"/>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3600" b="1"/>
              <a:t>A</a:t>
            </a:r>
            <a:endParaRPr kumimoji="1" lang="zh-CN" altLang="en-US" sz="3600" b="1" dirty="0"/>
          </a:p>
        </p:txBody>
      </p:sp>
      <p:sp>
        <p:nvSpPr>
          <p:cNvPr id="1048681" name="矩形 5"/>
          <p:cNvSpPr/>
          <p:nvPr/>
        </p:nvSpPr>
        <p:spPr>
          <a:xfrm>
            <a:off x="2672080" y="924560"/>
            <a:ext cx="1799590" cy="730885"/>
          </a:xfrm>
          <a:prstGeom prst="rect">
            <a:avLst/>
          </a:prstGeom>
        </p:spPr>
        <p:txBody>
          <a:bodyPr wrap="square">
            <a:spAutoFit/>
          </a:bodyPr>
          <a:p>
            <a:pPr defTabSz="608965">
              <a:lnSpc>
                <a:spcPct val="130000"/>
              </a:lnSpc>
            </a:pPr>
            <a:r>
              <a:rPr lang="zh-CN" altLang="en-US" sz="3200" dirty="0">
                <a:solidFill>
                  <a:schemeClr val="bg1"/>
                </a:solidFill>
                <a:latin typeface="华文新魏" panose="02010800040101010101" charset="-122"/>
                <a:ea typeface="华文新魏" panose="02010800040101010101" charset="-122"/>
              </a:rPr>
              <a:t>避孕套</a:t>
            </a:r>
            <a:endParaRPr lang="zh-CN" altLang="en-US" sz="3200" dirty="0">
              <a:solidFill>
                <a:schemeClr val="bg1"/>
              </a:solidFill>
              <a:latin typeface="华文新魏" panose="02010800040101010101" charset="-122"/>
              <a:ea typeface="华文新魏" panose="02010800040101010101" charset="-122"/>
            </a:endParaRPr>
          </a:p>
        </p:txBody>
      </p:sp>
      <p:sp>
        <p:nvSpPr>
          <p:cNvPr id="1048682" name="圆角矩形 8"/>
          <p:cNvSpPr/>
          <p:nvPr/>
        </p:nvSpPr>
        <p:spPr>
          <a:xfrm>
            <a:off x="7019290" y="963295"/>
            <a:ext cx="4178935" cy="1913255"/>
          </a:xfrm>
          <a:prstGeom prst="roundRect">
            <a:avLst>
              <a:gd name="adj" fmla="val 457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83" name="椭圆 9"/>
          <p:cNvSpPr/>
          <p:nvPr/>
        </p:nvSpPr>
        <p:spPr>
          <a:xfrm>
            <a:off x="10504773" y="2426071"/>
            <a:ext cx="931334" cy="931334"/>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3600" b="1" dirty="0"/>
              <a:t>B</a:t>
            </a:r>
            <a:endParaRPr kumimoji="1" lang="zh-CN" altLang="en-US" sz="3600" b="1" dirty="0"/>
          </a:p>
        </p:txBody>
      </p:sp>
      <p:sp>
        <p:nvSpPr>
          <p:cNvPr id="1048684" name="文本框 8"/>
          <p:cNvSpPr txBox="1"/>
          <p:nvPr/>
        </p:nvSpPr>
        <p:spPr>
          <a:xfrm>
            <a:off x="7220585" y="1488440"/>
            <a:ext cx="3990975" cy="10058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dirty="0">
                <a:solidFill>
                  <a:schemeClr val="bg1"/>
                </a:solidFill>
                <a:latin typeface="华文新魏" panose="02010800040101010101" charset="-122"/>
                <a:ea typeface="华文新魏" panose="02010800040101010101" charset="-122"/>
              </a:rPr>
              <a:t>短期避孕药：每天都必须吃</a:t>
            </a:r>
            <a:endParaRPr lang="zh-CN" altLang="en-US" sz="2400" dirty="0">
              <a:solidFill>
                <a:schemeClr val="bg1"/>
              </a:solidFill>
              <a:latin typeface="华文新魏" panose="02010800040101010101" charset="-122"/>
              <a:ea typeface="华文新魏" panose="02010800040101010101" charset="-122"/>
            </a:endParaRPr>
          </a:p>
          <a:p>
            <a:pPr>
              <a:lnSpc>
                <a:spcPct val="130000"/>
              </a:lnSpc>
            </a:pPr>
            <a:r>
              <a:rPr lang="zh-CN" altLang="en-US" sz="2400" dirty="0">
                <a:solidFill>
                  <a:schemeClr val="bg1"/>
                </a:solidFill>
                <a:latin typeface="华文新魏" panose="02010800040101010101" charset="-122"/>
                <a:ea typeface="华文新魏" panose="02010800040101010101" charset="-122"/>
              </a:rPr>
              <a:t>紧急避孕药：在事后吃</a:t>
            </a:r>
            <a:endParaRPr lang="zh-CN" altLang="en-US" sz="2400" dirty="0">
              <a:solidFill>
                <a:schemeClr val="bg1"/>
              </a:solidFill>
              <a:latin typeface="华文新魏" panose="02010800040101010101" charset="-122"/>
              <a:ea typeface="华文新魏" panose="02010800040101010101" charset="-122"/>
            </a:endParaRPr>
          </a:p>
        </p:txBody>
      </p:sp>
      <p:sp>
        <p:nvSpPr>
          <p:cNvPr id="1048685" name="矩形 11"/>
          <p:cNvSpPr/>
          <p:nvPr/>
        </p:nvSpPr>
        <p:spPr>
          <a:xfrm>
            <a:off x="7354112" y="907152"/>
            <a:ext cx="1402080" cy="574040"/>
          </a:xfrm>
          <a:prstGeom prst="rect">
            <a:avLst/>
          </a:prstGeom>
        </p:spPr>
        <p:txBody>
          <a:bodyPr wrap="none">
            <a:spAutoFit/>
          </a:bodyPr>
          <a:p>
            <a:pPr defTabSz="608965">
              <a:lnSpc>
                <a:spcPct val="130000"/>
              </a:lnSpc>
            </a:pPr>
            <a:r>
              <a:rPr lang="zh-CN" altLang="en-US" sz="3200" dirty="0">
                <a:solidFill>
                  <a:schemeClr val="bg1"/>
                </a:solidFill>
                <a:latin typeface="华文新魏" panose="02010800040101010101" charset="-122"/>
                <a:ea typeface="华文新魏" panose="02010800040101010101" charset="-122"/>
              </a:rPr>
              <a:t>避孕药</a:t>
            </a:r>
            <a:endParaRPr lang="zh-CN" altLang="en-US" sz="3200" dirty="0">
              <a:solidFill>
                <a:schemeClr val="bg1"/>
              </a:solidFill>
              <a:latin typeface="华文新魏" panose="02010800040101010101" charset="-122"/>
              <a:ea typeface="华文新魏" panose="02010800040101010101" charset="-122"/>
            </a:endParaRPr>
          </a:p>
        </p:txBody>
      </p:sp>
      <p:sp>
        <p:nvSpPr>
          <p:cNvPr id="1048686" name="圆角矩形 13"/>
          <p:cNvSpPr/>
          <p:nvPr/>
        </p:nvSpPr>
        <p:spPr>
          <a:xfrm>
            <a:off x="962769" y="3618948"/>
            <a:ext cx="3843869" cy="1913466"/>
          </a:xfrm>
          <a:prstGeom prst="roundRect">
            <a:avLst>
              <a:gd name="adj" fmla="val 45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30000"/>
              </a:lnSpc>
            </a:pPr>
            <a:endParaRPr lang="zh-CN" sz="2400">
              <a:solidFill>
                <a:schemeClr val="bg1"/>
              </a:solidFill>
              <a:latin typeface="华文新魏" panose="02010800040101010101" charset="-122"/>
              <a:ea typeface="华文新魏" panose="02010800040101010101" charset="-122"/>
            </a:endParaRPr>
          </a:p>
          <a:p>
            <a:pPr>
              <a:lnSpc>
                <a:spcPct val="130000"/>
              </a:lnSpc>
            </a:pPr>
            <a:endParaRPr kumimoji="1" lang="zh-CN" altLang="en-US" sz="2400">
              <a:solidFill>
                <a:schemeClr val="bg1"/>
              </a:solidFill>
              <a:latin typeface="华文新魏" panose="02010800040101010101" charset="-122"/>
              <a:ea typeface="华文新魏" panose="02010800040101010101" charset="-122"/>
            </a:endParaRPr>
          </a:p>
        </p:txBody>
      </p:sp>
      <p:sp>
        <p:nvSpPr>
          <p:cNvPr id="1048687" name="椭圆 14"/>
          <p:cNvSpPr/>
          <p:nvPr/>
        </p:nvSpPr>
        <p:spPr>
          <a:xfrm>
            <a:off x="4241633" y="5055317"/>
            <a:ext cx="931334" cy="931334"/>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3600" b="1" dirty="0"/>
              <a:t>C</a:t>
            </a:r>
            <a:endParaRPr kumimoji="1" lang="zh-CN" altLang="en-US" sz="3600" b="1" dirty="0"/>
          </a:p>
        </p:txBody>
      </p:sp>
      <p:sp>
        <p:nvSpPr>
          <p:cNvPr id="1048688" name="矩形 16"/>
          <p:cNvSpPr/>
          <p:nvPr/>
        </p:nvSpPr>
        <p:spPr>
          <a:xfrm>
            <a:off x="1329097" y="3747853"/>
            <a:ext cx="2214880" cy="574041"/>
          </a:xfrm>
          <a:prstGeom prst="rect">
            <a:avLst/>
          </a:prstGeom>
        </p:spPr>
        <p:txBody>
          <a:bodyPr wrap="none">
            <a:spAutoFit/>
          </a:bodyPr>
          <a:p>
            <a:pPr defTabSz="608965">
              <a:lnSpc>
                <a:spcPct val="130000"/>
              </a:lnSpc>
            </a:pPr>
            <a:r>
              <a:rPr lang="zh-CN" altLang="en-US" sz="3200" dirty="0">
                <a:solidFill>
                  <a:schemeClr val="bg1"/>
                </a:solidFill>
                <a:latin typeface="华文新魏" panose="02010800040101010101" charset="-122"/>
                <a:ea typeface="华文新魏" panose="02010800040101010101" charset="-122"/>
              </a:rPr>
              <a:t>安全期避孕</a:t>
            </a:r>
            <a:endParaRPr lang="zh-CN" altLang="en-US" sz="3200" dirty="0">
              <a:solidFill>
                <a:schemeClr val="bg1"/>
              </a:solidFill>
              <a:latin typeface="华文新魏" panose="02010800040101010101" charset="-122"/>
              <a:ea typeface="华文新魏" panose="02010800040101010101" charset="-122"/>
            </a:endParaRPr>
          </a:p>
        </p:txBody>
      </p:sp>
      <p:sp>
        <p:nvSpPr>
          <p:cNvPr id="1048689" name="圆角矩形 18"/>
          <p:cNvSpPr/>
          <p:nvPr/>
        </p:nvSpPr>
        <p:spPr>
          <a:xfrm>
            <a:off x="5508346" y="3803469"/>
            <a:ext cx="3843869" cy="1913466"/>
          </a:xfrm>
          <a:prstGeom prst="roundRect">
            <a:avLst>
              <a:gd name="adj" fmla="val 457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690" name="椭圆 19"/>
          <p:cNvSpPr/>
          <p:nvPr/>
        </p:nvSpPr>
        <p:spPr>
          <a:xfrm>
            <a:off x="8893255" y="5159828"/>
            <a:ext cx="931334" cy="931334"/>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kumimoji="1" lang="en-US" altLang="zh-CN" sz="3600" b="1" dirty="0"/>
              <a:t>D</a:t>
            </a:r>
            <a:endParaRPr kumimoji="1" lang="zh-CN" altLang="en-US" sz="3600" b="1" dirty="0"/>
          </a:p>
        </p:txBody>
      </p:sp>
      <p:sp>
        <p:nvSpPr>
          <p:cNvPr id="1048691" name="文本框 8"/>
          <p:cNvSpPr txBox="1"/>
          <p:nvPr/>
        </p:nvSpPr>
        <p:spPr>
          <a:xfrm>
            <a:off x="5977890" y="4387850"/>
            <a:ext cx="3477260" cy="12725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sz="2400">
                <a:solidFill>
                  <a:schemeClr val="bg1"/>
                </a:solidFill>
                <a:latin typeface="华文新魏" panose="02010800040101010101" charset="-122"/>
                <a:ea typeface="华文新魏" panose="02010800040101010101" charset="-122"/>
                <a:sym typeface="+mn-ea"/>
              </a:rPr>
              <a:t>都是扯淡，都是不安全的，不要听信这些方法</a:t>
            </a:r>
            <a:endParaRPr lang="zh-CN" sz="2400">
              <a:solidFill>
                <a:schemeClr val="bg1"/>
              </a:solidFill>
              <a:latin typeface="华文新魏" panose="02010800040101010101" charset="-122"/>
              <a:ea typeface="华文新魏" panose="02010800040101010101" charset="-122"/>
            </a:endParaRPr>
          </a:p>
          <a:p>
            <a:pPr>
              <a:lnSpc>
                <a:spcPct val="130000"/>
              </a:lnSpc>
            </a:pPr>
            <a:endParaRPr lang="zh-CN" altLang="en-US" sz="1400" dirty="0">
              <a:solidFill>
                <a:schemeClr val="bg1"/>
              </a:solidFill>
              <a:latin typeface="微软雅黑" panose="020B0503020204020204" charset="-122"/>
              <a:ea typeface="微软雅黑" panose="020B0503020204020204" charset="-122"/>
            </a:endParaRPr>
          </a:p>
        </p:txBody>
      </p:sp>
      <p:sp>
        <p:nvSpPr>
          <p:cNvPr id="1048692" name="矩形 21"/>
          <p:cNvSpPr/>
          <p:nvPr/>
        </p:nvSpPr>
        <p:spPr>
          <a:xfrm>
            <a:off x="5980719" y="3747589"/>
            <a:ext cx="2214880" cy="574041"/>
          </a:xfrm>
          <a:prstGeom prst="rect">
            <a:avLst/>
          </a:prstGeom>
        </p:spPr>
        <p:txBody>
          <a:bodyPr wrap="none">
            <a:spAutoFit/>
          </a:bodyPr>
          <a:p>
            <a:pPr defTabSz="608965">
              <a:lnSpc>
                <a:spcPct val="130000"/>
              </a:lnSpc>
            </a:pPr>
            <a:r>
              <a:rPr lang="zh-CN" altLang="en-US" sz="3200" dirty="0">
                <a:solidFill>
                  <a:schemeClr val="bg1"/>
                </a:solidFill>
                <a:latin typeface="华文新魏" panose="02010800040101010101" charset="-122"/>
                <a:ea typeface="华文新魏" panose="02010800040101010101" charset="-122"/>
              </a:rPr>
              <a:t>体外射精法</a:t>
            </a:r>
            <a:endParaRPr lang="zh-CN" altLang="en-US" sz="3200" dirty="0">
              <a:solidFill>
                <a:schemeClr val="bg1"/>
              </a:solidFill>
              <a:latin typeface="华文新魏" panose="02010800040101010101" charset="-122"/>
              <a:ea typeface="华文新魏" panose="02010800040101010101" charset="-122"/>
            </a:endParaRPr>
          </a:p>
        </p:txBody>
      </p:sp>
      <p:sp>
        <p:nvSpPr>
          <p:cNvPr id="1048693" name="文本框 6"/>
          <p:cNvSpPr txBox="1"/>
          <p:nvPr/>
        </p:nvSpPr>
        <p:spPr>
          <a:xfrm>
            <a:off x="2686685" y="1564640"/>
            <a:ext cx="2928620" cy="1513840"/>
          </a:xfrm>
          <a:prstGeom prst="rect">
            <a:avLst/>
          </a:prstGeom>
          <a:noFill/>
        </p:spPr>
        <p:txBody>
          <a:bodyPr wrap="square" rtlCol="0">
            <a:spAutoFit/>
          </a:bodyPr>
          <a:p>
            <a:pPr marL="285750" indent="-285750">
              <a:buFont typeface="Wingdings" panose="05000000000000000000" charset="0"/>
              <a:buChar char="ü"/>
            </a:pPr>
            <a:r>
              <a:rPr lang="zh-CN" altLang="en-US" sz="2400">
                <a:solidFill>
                  <a:schemeClr val="bg1"/>
                </a:solidFill>
                <a:latin typeface="华文新魏" panose="02010800040101010101" charset="-122"/>
                <a:ea typeface="华文新魏" panose="02010800040101010101" charset="-122"/>
              </a:rPr>
              <a:t>避孕</a:t>
            </a:r>
            <a:endParaRPr lang="zh-CN" altLang="en-US" sz="2400">
              <a:solidFill>
                <a:schemeClr val="bg1"/>
              </a:solidFill>
              <a:latin typeface="华文新魏" panose="02010800040101010101" charset="-122"/>
              <a:ea typeface="华文新魏" panose="02010800040101010101" charset="-122"/>
            </a:endParaRPr>
          </a:p>
          <a:p>
            <a:pPr marL="285750" indent="-285750">
              <a:buFont typeface="Wingdings" panose="05000000000000000000" charset="0"/>
              <a:buChar char="ü"/>
            </a:pPr>
            <a:r>
              <a:rPr lang="zh-CN" altLang="en-US" sz="2400">
                <a:solidFill>
                  <a:schemeClr val="bg1"/>
                </a:solidFill>
                <a:latin typeface="华文新魏" panose="02010800040101010101" charset="-122"/>
                <a:ea typeface="华文新魏" panose="02010800040101010101" charset="-122"/>
              </a:rPr>
              <a:t>防性病</a:t>
            </a:r>
            <a:endParaRPr lang="zh-CN" altLang="en-US" sz="2400">
              <a:solidFill>
                <a:schemeClr val="bg1"/>
              </a:solidFill>
              <a:latin typeface="华文新魏" panose="02010800040101010101" charset="-122"/>
              <a:ea typeface="华文新魏" panose="02010800040101010101" charset="-122"/>
            </a:endParaRPr>
          </a:p>
          <a:p>
            <a:pPr marL="285750" indent="-285750">
              <a:buFont typeface="Wingdings" panose="05000000000000000000" charset="0"/>
              <a:buChar char="ü"/>
            </a:pPr>
            <a:r>
              <a:rPr lang="zh-CN" altLang="en-US" sz="2400">
                <a:solidFill>
                  <a:schemeClr val="bg1"/>
                </a:solidFill>
                <a:latin typeface="华文新魏" panose="02010800040101010101" charset="-122"/>
                <a:ea typeface="华文新魏" panose="02010800040101010101" charset="-122"/>
              </a:rPr>
              <a:t>防细菌</a:t>
            </a:r>
            <a:endParaRPr lang="zh-CN" altLang="en-US" sz="2400">
              <a:solidFill>
                <a:schemeClr val="bg1"/>
              </a:solidFill>
              <a:latin typeface="华文新魏" panose="02010800040101010101" charset="-122"/>
              <a:ea typeface="华文新魏" panose="02010800040101010101" charset="-122"/>
            </a:endParaRPr>
          </a:p>
          <a:p>
            <a:pPr marL="285750" indent="-285750">
              <a:buFont typeface="Wingdings" panose="05000000000000000000" charset="0"/>
              <a:buChar char="ü"/>
            </a:pPr>
            <a:r>
              <a:rPr lang="zh-CN" altLang="en-US" sz="2400">
                <a:solidFill>
                  <a:schemeClr val="bg1"/>
                </a:solidFill>
                <a:latin typeface="华文新魏" panose="02010800040101010101" charset="-122"/>
                <a:ea typeface="华文新魏" panose="02010800040101010101" charset="-122"/>
              </a:rPr>
              <a:t>不防疾病</a:t>
            </a:r>
            <a:endParaRPr lang="zh-CN" altLang="en-US" sz="2400">
              <a:solidFill>
                <a:schemeClr val="bg1"/>
              </a:solidFill>
              <a:latin typeface="华文新魏" panose="02010800040101010101" charset="-122"/>
              <a:ea typeface="华文新魏" panose="02010800040101010101" charset="-122"/>
            </a:endParaRPr>
          </a:p>
        </p:txBody>
      </p:sp>
      <p:sp>
        <p:nvSpPr>
          <p:cNvPr id="1048694" name="文本框 24"/>
          <p:cNvSpPr txBox="1"/>
          <p:nvPr/>
        </p:nvSpPr>
        <p:spPr>
          <a:xfrm>
            <a:off x="1235075" y="4366895"/>
            <a:ext cx="3587115" cy="1615440"/>
          </a:xfrm>
          <a:prstGeom prst="rect">
            <a:avLst/>
          </a:prstGeom>
          <a:noFill/>
        </p:spPr>
        <p:txBody>
          <a:bodyPr wrap="square" rtlCol="0">
            <a:spAutoFit/>
          </a:bodyPr>
          <a:p>
            <a:pPr>
              <a:lnSpc>
                <a:spcPct val="130000"/>
              </a:lnSpc>
            </a:pPr>
            <a:r>
              <a:rPr lang="zh-CN" sz="2400">
                <a:solidFill>
                  <a:schemeClr val="bg1"/>
                </a:solidFill>
                <a:latin typeface="华文新魏" panose="02010800040101010101" charset="-122"/>
                <a:ea typeface="华文新魏" panose="02010800040101010101" charset="-122"/>
                <a:sym typeface="+mn-ea"/>
              </a:rPr>
              <a:t>都是扯淡，都是不安全的，不要听信这些方法</a:t>
            </a:r>
            <a:endParaRPr lang="zh-CN" sz="2400">
              <a:solidFill>
                <a:schemeClr val="bg1"/>
              </a:solidFill>
              <a:latin typeface="华文新魏" panose="02010800040101010101" charset="-122"/>
              <a:ea typeface="华文新魏" panose="02010800040101010101" charset="-122"/>
            </a:endParaRPr>
          </a:p>
          <a:p>
            <a:pPr>
              <a:lnSpc>
                <a:spcPct val="130000"/>
              </a:lnSpc>
            </a:pPr>
            <a:endParaRPr lang="zh-CN" altLang="en-US" dirty="0">
              <a:solidFill>
                <a:schemeClr val="bg1"/>
              </a:solidFill>
              <a:latin typeface="微软雅黑" panose="020B0503020204020204" charset="-122"/>
              <a:ea typeface="微软雅黑" panose="020B0503020204020204" charset="-122"/>
            </a:endParaRPr>
          </a:p>
          <a:p>
            <a:endParaRPr lang="zh-CN" altLang="en-US"/>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69" name=""/>
        <p:cNvGrpSpPr/>
        <p:nvPr/>
      </p:nvGrpSpPr>
      <p:grpSpPr>
        <a:xfrm>
          <a:off x="0" y="0"/>
          <a:ext cx="0" cy="0"/>
          <a:chOff x="0" y="0"/>
          <a:chExt cx="0" cy="0"/>
        </a:xfrm>
      </p:grpSpPr>
      <p:sp>
        <p:nvSpPr>
          <p:cNvPr id="1048721" name="文本框 8"/>
          <p:cNvSpPr txBox="1"/>
          <p:nvPr/>
        </p:nvSpPr>
        <p:spPr>
          <a:xfrm>
            <a:off x="1103630" y="2955290"/>
            <a:ext cx="7385050" cy="3825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fontAlgn="auto">
              <a:lnSpc>
                <a:spcPct val="130000"/>
              </a:lnSpc>
            </a:pPr>
            <a:r>
              <a:rPr lang="zh-CN" altLang="zh-CN" sz="3200">
                <a:solidFill>
                  <a:srgbClr val="36363D"/>
                </a:solidFill>
                <a:latin typeface="华文新魏" panose="02010800040101010101" charset="-122"/>
                <a:ea typeface="华文新魏" panose="02010800040101010101" charset="-122"/>
                <a:cs typeface="华文新魏" panose="02010800040101010101" charset="-122"/>
                <a:sym typeface="+mn-ea"/>
              </a:rPr>
              <a:t>在美国南达科他州，一个大一新生尼科·布里特拉莫斯染上了艾滋病，但他却在知道自己有病的情况下故意与他人不采取任何保护措施的性交，经过调查后发现可能有</a:t>
            </a:r>
            <a:r>
              <a:rPr lang="en-US" altLang="zh-CN" sz="3200">
                <a:solidFill>
                  <a:srgbClr val="36363D"/>
                </a:solidFill>
                <a:latin typeface="华文新魏" panose="02010800040101010101" charset="-122"/>
                <a:ea typeface="华文新魏" panose="02010800040101010101" charset="-122"/>
                <a:cs typeface="华文新魏" panose="02010800040101010101" charset="-122"/>
                <a:sym typeface="+mn-ea"/>
              </a:rPr>
              <a:t>70</a:t>
            </a:r>
            <a:r>
              <a:rPr lang="zh-CN" altLang="zh-CN" sz="3200">
                <a:solidFill>
                  <a:srgbClr val="36363D"/>
                </a:solidFill>
                <a:latin typeface="华文新魏" panose="02010800040101010101" charset="-122"/>
                <a:ea typeface="华文新魏" panose="02010800040101010101" charset="-122"/>
                <a:cs typeface="华文新魏" panose="02010800040101010101" charset="-122"/>
                <a:sym typeface="+mn-ea"/>
              </a:rPr>
              <a:t>多人涉及其中</a:t>
            </a:r>
            <a:endParaRPr lang="zh-CN" sz="3200">
              <a:solidFill>
                <a:srgbClr val="36363D"/>
              </a:solidFill>
              <a:latin typeface="华文新魏" panose="02010800040101010101" charset="-122"/>
              <a:ea typeface="华文新魏" panose="02010800040101010101" charset="-122"/>
              <a:cs typeface="华文新魏" panose="02010800040101010101" charset="-122"/>
            </a:endParaRPr>
          </a:p>
          <a:p>
            <a:pPr>
              <a:lnSpc>
                <a:spcPct val="130000"/>
              </a:lnSpc>
            </a:pPr>
            <a:endParaRPr lang="zh-CN" altLang="en-US" sz="3200" dirty="0">
              <a:solidFill>
                <a:srgbClr val="36363D"/>
              </a:solidFill>
              <a:latin typeface="华文新魏" panose="02010800040101010101" charset="-122"/>
              <a:ea typeface="华文新魏" panose="02010800040101010101" charset="-122"/>
              <a:cs typeface="华文新魏" panose="02010800040101010101" charset="-122"/>
            </a:endParaRPr>
          </a:p>
        </p:txBody>
      </p:sp>
      <p:sp>
        <p:nvSpPr>
          <p:cNvPr id="1048722" name="矩形 3"/>
          <p:cNvSpPr/>
          <p:nvPr/>
        </p:nvSpPr>
        <p:spPr>
          <a:xfrm>
            <a:off x="1103920" y="1799422"/>
            <a:ext cx="1897380" cy="993140"/>
          </a:xfrm>
          <a:prstGeom prst="rect">
            <a:avLst/>
          </a:prstGeom>
        </p:spPr>
        <p:txBody>
          <a:bodyPr wrap="none">
            <a:spAutoFit/>
          </a:bodyPr>
          <a:p>
            <a:pPr defTabSz="608965">
              <a:lnSpc>
                <a:spcPct val="130000"/>
              </a:lnSpc>
            </a:pPr>
            <a:r>
              <a:rPr lang="zh-CN" altLang="en-US" sz="6000" dirty="0">
                <a:solidFill>
                  <a:schemeClr val="tx1">
                    <a:lumMod val="65000"/>
                    <a:lumOff val="35000"/>
                  </a:schemeClr>
                </a:solidFill>
                <a:latin typeface="华文新魏" panose="02010800040101010101" charset="-122"/>
                <a:ea typeface="华文新魏" panose="02010800040101010101" charset="-122"/>
              </a:rPr>
              <a:t>案例</a:t>
            </a:r>
            <a:r>
              <a:rPr lang="en-US" altLang="zh-CN" sz="6000" dirty="0">
                <a:solidFill>
                  <a:schemeClr val="tx1">
                    <a:lumMod val="65000"/>
                    <a:lumOff val="35000"/>
                  </a:schemeClr>
                </a:solidFill>
                <a:latin typeface="华文新魏" panose="02010800040101010101" charset="-122"/>
                <a:ea typeface="华文新魏" panose="02010800040101010101" charset="-122"/>
              </a:rPr>
              <a:t>:</a:t>
            </a:r>
            <a:endParaRPr lang="en-US" altLang="zh-CN" sz="6000" dirty="0">
              <a:solidFill>
                <a:schemeClr val="tx1">
                  <a:lumMod val="65000"/>
                  <a:lumOff val="35000"/>
                </a:schemeClr>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1048722">
                                            <p:txEl>
                                              <p:pRg st="0" end="0"/>
                                            </p:txEl>
                                          </p:spTgt>
                                        </p:tgtEl>
                                        <p:attrNameLst>
                                          <p:attrName>style.visibility</p:attrName>
                                        </p:attrNameLst>
                                      </p:cBhvr>
                                      <p:to>
                                        <p:strVal val="visible"/>
                                      </p:to>
                                    </p:set>
                                    <p:animEffect transition="in" filter="fade">
                                      <p:cBhvr>
                                        <p:cTn id="7" dur="500"/>
                                        <p:tgtEl>
                                          <p:spTgt spid="1048722">
                                            <p:txEl>
                                              <p:pRg st="0" end="0"/>
                                            </p:txEl>
                                          </p:spTgt>
                                        </p:tgtEl>
                                      </p:cBhvr>
                                    </p:animEffect>
                                  </p:childTnLst>
                                </p:cTn>
                              </p:par>
                            </p:childTnLst>
                          </p:cTn>
                        </p:par>
                        <p:par>
                          <p:cTn id="8" fill="hold">
                            <p:stCondLst>
                              <p:cond delay="0"/>
                            </p:stCondLst>
                            <p:childTnLst>
                              <p:par>
                                <p:cTn id="9" presetID="10" presetClass="entr" presetSubtype="0" fill="hold" nodeType="afterEffect">
                                  <p:stCondLst>
                                    <p:cond delay="0"/>
                                  </p:stCondLst>
                                  <p:iterate type="lt">
                                    <p:tmPct val="10000"/>
                                  </p:iterate>
                                  <p:childTnLst>
                                    <p:set>
                                      <p:cBhvr>
                                        <p:cTn id="10" dur="1" fill="hold">
                                          <p:stCondLst>
                                            <p:cond delay="0"/>
                                          </p:stCondLst>
                                        </p:cTn>
                                        <p:tgtEl>
                                          <p:spTgt spid="1048721">
                                            <p:txEl>
                                              <p:pRg st="0" end="0"/>
                                            </p:txEl>
                                          </p:spTgt>
                                        </p:tgtEl>
                                        <p:attrNameLst>
                                          <p:attrName>style.visibility</p:attrName>
                                        </p:attrNameLst>
                                      </p:cBhvr>
                                      <p:to>
                                        <p:strVal val="visible"/>
                                      </p:to>
                                    </p:set>
                                    <p:animEffect transition="in" filter="fade">
                                      <p:cBhvr>
                                        <p:cTn id="11" dur="500"/>
                                        <p:tgtEl>
                                          <p:spTgt spid="10487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70" name=""/>
        <p:cNvGrpSpPr/>
        <p:nvPr/>
      </p:nvGrpSpPr>
      <p:grpSpPr>
        <a:xfrm>
          <a:off x="0" y="0"/>
          <a:ext cx="0" cy="0"/>
          <a:chOff x="0" y="0"/>
          <a:chExt cx="0" cy="0"/>
        </a:xfrm>
      </p:grpSpPr>
      <p:sp>
        <p:nvSpPr>
          <p:cNvPr id="1048723" name="文本框 2"/>
          <p:cNvSpPr txBox="1"/>
          <p:nvPr/>
        </p:nvSpPr>
        <p:spPr>
          <a:xfrm>
            <a:off x="4722847" y="1729469"/>
            <a:ext cx="2037080" cy="3647441"/>
          </a:xfrm>
          <a:prstGeom prst="rect">
            <a:avLst/>
          </a:prstGeom>
          <a:noFill/>
        </p:spPr>
        <p:txBody>
          <a:bodyPr wrap="none" rtlCol="0">
            <a:spAutoFit/>
          </a:bodyPr>
          <a:p>
            <a:pPr algn="ctr"/>
            <a:r>
              <a:rPr kumimoji="1" lang="en-US" altLang="zh-CN" sz="23900" b="1" dirty="0">
                <a:solidFill>
                  <a:schemeClr val="bg1"/>
                </a:solidFill>
              </a:rPr>
              <a:t>5</a:t>
            </a:r>
            <a:endParaRPr kumimoji="1" lang="zh-CN" altLang="en-US" sz="23900" b="1" dirty="0">
              <a:solidFill>
                <a:schemeClr val="bg1"/>
              </a:solidFill>
            </a:endParaRPr>
          </a:p>
        </p:txBody>
      </p:sp>
      <p:sp>
        <p:nvSpPr>
          <p:cNvPr id="1048724" name="文本框 1"/>
          <p:cNvSpPr txBox="1"/>
          <p:nvPr/>
        </p:nvSpPr>
        <p:spPr>
          <a:xfrm>
            <a:off x="5156459" y="1864936"/>
            <a:ext cx="1097279" cy="51054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725" name="文本框 3"/>
          <p:cNvSpPr txBox="1"/>
          <p:nvPr/>
        </p:nvSpPr>
        <p:spPr>
          <a:xfrm>
            <a:off x="6941023" y="2739533"/>
            <a:ext cx="4754880" cy="2250440"/>
          </a:xfrm>
          <a:prstGeom prst="rect">
            <a:avLst/>
          </a:prstGeom>
          <a:noFill/>
        </p:spPr>
        <p:txBody>
          <a:bodyPr wrap="none" rtlCol="0">
            <a:spAutoFit/>
          </a:bodyPr>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如何正确</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使用避孕套</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a:xfrm>
          <a:off x="0" y="0"/>
          <a:ext cx="0" cy="0"/>
          <a:chOff x="0" y="0"/>
          <a:chExt cx="0" cy="0"/>
        </a:xfrm>
      </p:grpSpPr>
      <p:pic>
        <p:nvPicPr>
          <p:cNvPr id="2097167" name="media1.mp4"/>
          <p:cNvPicPr/>
          <p:nvPr>
            <a:videoFile r:link="rId1"/>
            <p:extLst>
              <p:ext uri="{DAA4B4D4-6D71-4841-9C94-3DE7FCFB9230}">
                <p14:media xmlns:p14="http://schemas.microsoft.com/office/powerpoint/2010/main" r:embed="rId2"/>
              </p:ext>
            </p:extLst>
          </p:nvPr>
        </p:nvPicPr>
        <p:blipFill>
          <a:blip r:embed="rId3"/>
          <a:stretch>
            <a:fillRect/>
          </a:stretch>
        </p:blipFill>
        <p:spPr>
          <a:xfrm>
            <a:off x="-46245" y="-247855"/>
            <a:ext cx="12210830" cy="73802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9716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97167"/>
                                        </p:tgtEl>
                                      </p:cBhvr>
                                    </p:cmd>
                                  </p:childTnLst>
                                </p:cTn>
                              </p:par>
                            </p:childTnLst>
                          </p:cTn>
                        </p:par>
                      </p:childTnLst>
                    </p:cTn>
                  </p:par>
                </p:childTnLst>
              </p:cTn>
              <p:nextCondLst>
                <p:cond evt="onClick" delay="0">
                  <p:tgtEl>
                    <p:spTgt spid="2097167"/>
                  </p:tgtEl>
                </p:cond>
              </p:nextCondLst>
            </p:seq>
            <p:video>
              <p:cMediaNode vol="80000">
                <p:cTn id="7" fill="hold" display="0">
                  <p:stCondLst>
                    <p:cond delay="indefinite"/>
                  </p:stCondLst>
                </p:cTn>
                <p:tgtEl>
                  <p:spTgt spid="209716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75" name=""/>
        <p:cNvGrpSpPr/>
        <p:nvPr/>
      </p:nvGrpSpPr>
      <p:grpSpPr>
        <a:xfrm>
          <a:off x="0" y="0"/>
          <a:ext cx="0" cy="0"/>
          <a:chOff x="0" y="0"/>
          <a:chExt cx="0" cy="0"/>
        </a:xfrm>
      </p:grpSpPr>
      <p:sp>
        <p:nvSpPr>
          <p:cNvPr id="1048741" name="文本占位符 1"/>
          <p:cNvSpPr>
            <a:spLocks noGrp="1"/>
          </p:cNvSpPr>
          <p:nvPr>
            <p:ph type="body" sz="quarter" idx="10"/>
          </p:nvPr>
        </p:nvSpPr>
        <p:spPr>
          <a:xfrm>
            <a:off x="335810" y="556976"/>
            <a:ext cx="5601366" cy="529569"/>
          </a:xfrm>
        </p:spPr>
        <p:txBody>
          <a:bodyPr/>
          <a:p>
            <a:r>
              <a:rPr lang="zh-CN" sz="3600" b="0">
                <a:solidFill>
                  <a:srgbClr val="36363D"/>
                </a:solidFill>
                <a:latin typeface="华文新魏" panose="02010800040101010101" charset="-122"/>
                <a:ea typeface="华文新魏" panose="02010800040101010101" charset="-122"/>
                <a:sym typeface="+mn-ea"/>
              </a:rPr>
              <a:t>性取向与性认同</a:t>
            </a:r>
            <a:endParaRPr lang="zh-CN" b="1">
              <a:solidFill>
                <a:srgbClr val="36363D"/>
              </a:solidFill>
            </a:endParaRPr>
          </a:p>
          <a:p>
            <a:endParaRPr kumimoji="1" lang="zh-CN" altLang="en-US" dirty="0"/>
          </a:p>
        </p:txBody>
      </p:sp>
      <p:pic>
        <p:nvPicPr>
          <p:cNvPr id="2097162" name="图片 2"/>
          <p:cNvPicPr>
            <a:picLocks noChangeAspect="1"/>
          </p:cNvPicPr>
          <p:nvPr/>
        </p:nvPicPr>
        <p:blipFill rotWithShape="1">
          <a:blip r:embed="rId1"/>
          <a:srcRect l="11082" t="5949" r="14425" b="19558"/>
          <a:stretch>
            <a:fillRect/>
          </a:stretch>
        </p:blipFill>
        <p:spPr>
          <a:xfrm rot="16200000" flipH="1">
            <a:off x="6153873" y="843092"/>
            <a:ext cx="6491681" cy="5170511"/>
          </a:xfrm>
          <a:prstGeom prst="flowChartManualInpu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742" name="文本框 8"/>
          <p:cNvSpPr txBox="1"/>
          <p:nvPr/>
        </p:nvSpPr>
        <p:spPr>
          <a:xfrm>
            <a:off x="439420" y="2205990"/>
            <a:ext cx="6228080" cy="50063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fontAlgn="auto">
              <a:lnSpc>
                <a:spcPct val="130000"/>
              </a:lnSpc>
            </a:pPr>
            <a:r>
              <a:rPr lang="en-US" altLang="zh-CN" sz="2800">
                <a:sym typeface="+mn-ea"/>
              </a:rPr>
              <a:t>  </a:t>
            </a:r>
            <a:r>
              <a:rPr lang="zh-CN" sz="2800">
                <a:solidFill>
                  <a:srgbClr val="36363D"/>
                </a:solidFill>
                <a:latin typeface="华文新魏" panose="02010800040101010101" charset="-122"/>
                <a:ea typeface="华文新魏" panose="02010800040101010101" charset="-122"/>
                <a:sym typeface="+mn-ea"/>
              </a:rPr>
              <a:t>性认同，换句话说就是对自己是属于男性还是女性的认知，它不仅仅是一个人行为是否正常的基础，而且也是整个社会得以平衡、稳定发展的基石。一个人不能决定自己的性别，性别是天生的，与生俱来的，自己无法更改。但对自己性别的认同却又与生物、心理、社会因素息息相关。</a:t>
            </a:r>
            <a:endParaRPr lang="zh-CN" sz="2800">
              <a:solidFill>
                <a:srgbClr val="36363D"/>
              </a:solidFill>
              <a:latin typeface="华文新魏" panose="02010800040101010101" charset="-122"/>
              <a:ea typeface="华文新魏" panose="02010800040101010101" charset="-122"/>
            </a:endParaRPr>
          </a:p>
          <a:p>
            <a:pPr indent="457200" fontAlgn="auto">
              <a:lnSpc>
                <a:spcPct val="130000"/>
              </a:lnSpc>
            </a:pPr>
            <a:endParaRPr lang="zh-CN" altLang="en-US" sz="28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endParaRPr>
          </a:p>
        </p:txBody>
      </p:sp>
      <p:sp>
        <p:nvSpPr>
          <p:cNvPr id="1048743" name="矩形 5"/>
          <p:cNvSpPr/>
          <p:nvPr/>
        </p:nvSpPr>
        <p:spPr>
          <a:xfrm>
            <a:off x="439732" y="1186267"/>
            <a:ext cx="1706880" cy="688340"/>
          </a:xfrm>
          <a:prstGeom prst="rect">
            <a:avLst/>
          </a:prstGeom>
          <a:solidFill>
            <a:schemeClr val="accent4"/>
          </a:solidFill>
        </p:spPr>
        <p:txBody>
          <a:bodyPr wrap="none">
            <a:spAutoFit/>
          </a:bodyPr>
          <a:p>
            <a:pPr defTabSz="608965">
              <a:lnSpc>
                <a:spcPct val="130000"/>
              </a:lnSpc>
            </a:pPr>
            <a:r>
              <a:rPr lang="zh-CN" altLang="en-US" sz="4000" dirty="0">
                <a:solidFill>
                  <a:schemeClr val="bg1"/>
                </a:solidFill>
                <a:latin typeface="华文新魏" panose="02010800040101010101" charset="-122"/>
                <a:ea typeface="华文新魏" panose="02010800040101010101" charset="-122"/>
              </a:rPr>
              <a:t>性认同</a:t>
            </a:r>
            <a:endParaRPr lang="zh-CN" altLang="en-US" sz="4000" dirty="0">
              <a:solidFill>
                <a:schemeClr val="bg1"/>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48743"/>
                                        </p:tgtEl>
                                        <p:attrNameLst>
                                          <p:attrName>style.visibility</p:attrName>
                                        </p:attrNameLst>
                                      </p:cBhvr>
                                      <p:to>
                                        <p:strVal val="visible"/>
                                      </p:to>
                                    </p:set>
                                    <p:animEffect transition="in" filter="fade">
                                      <p:cBhvr>
                                        <p:cTn id="7" dur="500"/>
                                        <p:tgtEl>
                                          <p:spTgt spid="10487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048742"/>
                                        </p:tgtEl>
                                        <p:attrNameLst>
                                          <p:attrName>style.visibility</p:attrName>
                                        </p:attrNameLst>
                                      </p:cBhvr>
                                      <p:to>
                                        <p:strVal val="visible"/>
                                      </p:to>
                                    </p:set>
                                    <p:animEffect transition="in" filter="fade">
                                      <p:cBhvr>
                                        <p:cTn id="12" dur="500"/>
                                        <p:tgtEl>
                                          <p:spTgt spid="1048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3" grpId="0" animBg="1"/>
      <p:bldP spid="10487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a:xfrm>
          <a:off x="0" y="0"/>
          <a:ext cx="0" cy="0"/>
          <a:chOff x="0" y="0"/>
          <a:chExt cx="0" cy="0"/>
        </a:xfrm>
      </p:grpSpPr>
      <p:sp>
        <p:nvSpPr>
          <p:cNvPr id="1048744" name="文本占位符 1"/>
          <p:cNvSpPr>
            <a:spLocks noGrp="1"/>
          </p:cNvSpPr>
          <p:nvPr>
            <p:ph type="body" sz="quarter" idx="10"/>
          </p:nvPr>
        </p:nvSpPr>
        <p:spPr>
          <a:xfrm>
            <a:off x="335810" y="556976"/>
            <a:ext cx="5601366" cy="529569"/>
          </a:xfrm>
        </p:spPr>
        <p:txBody>
          <a:bodyPr/>
          <a:p>
            <a:r>
              <a:rPr lang="zh-CN" sz="3600" b="0">
                <a:solidFill>
                  <a:srgbClr val="36363D"/>
                </a:solidFill>
                <a:latin typeface="华文新魏" panose="02010800040101010101" charset="-122"/>
                <a:ea typeface="华文新魏" panose="02010800040101010101" charset="-122"/>
                <a:sym typeface="+mn-ea"/>
              </a:rPr>
              <a:t>性取向与性认同</a:t>
            </a:r>
            <a:endParaRPr lang="zh-CN" b="1">
              <a:solidFill>
                <a:srgbClr val="36363D"/>
              </a:solidFill>
            </a:endParaRPr>
          </a:p>
          <a:p>
            <a:endParaRPr kumimoji="1" lang="zh-CN" altLang="en-US" dirty="0"/>
          </a:p>
        </p:txBody>
      </p:sp>
      <p:pic>
        <p:nvPicPr>
          <p:cNvPr id="2097163" name="图片 2"/>
          <p:cNvPicPr>
            <a:picLocks noChangeAspect="1"/>
          </p:cNvPicPr>
          <p:nvPr/>
        </p:nvPicPr>
        <p:blipFill rotWithShape="1">
          <a:blip r:embed="rId1"/>
          <a:srcRect l="11082" t="5949" r="14425" b="19558"/>
          <a:stretch>
            <a:fillRect/>
          </a:stretch>
        </p:blipFill>
        <p:spPr>
          <a:xfrm rot="16200000" flipH="1">
            <a:off x="6153873" y="843092"/>
            <a:ext cx="6491681" cy="5170511"/>
          </a:xfrm>
          <a:prstGeom prst="flowChartManualInpu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745" name="文本框 8"/>
          <p:cNvSpPr txBox="1"/>
          <p:nvPr/>
        </p:nvSpPr>
        <p:spPr>
          <a:xfrm>
            <a:off x="439420" y="2343150"/>
            <a:ext cx="6228080" cy="50063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fontAlgn="auto">
              <a:lnSpc>
                <a:spcPct val="130000"/>
              </a:lnSpc>
            </a:pPr>
            <a:r>
              <a:rPr lang="en-US" altLang="zh-CN" sz="2800">
                <a:sym typeface="+mn-ea"/>
              </a:rPr>
              <a:t>  </a:t>
            </a:r>
            <a:r>
              <a:rPr lang="zh-CN" sz="2800">
                <a:latin typeface="华文新魏" panose="02010800040101010101" charset="-122"/>
                <a:ea typeface="华文新魏" panose="02010800040101010101" charset="-122"/>
                <a:cs typeface="华文新魏" panose="02010800040101010101" charset="-122"/>
                <a:sym typeface="+mn-ea"/>
              </a:rPr>
              <a:t>性取向也就是一个人对性的偏爱。  这里所要讨论的并不是这个人认为自己是男性还是女性，而是讨论他喜欢的是男性还是女性。基于一个人的性取向是偏爱同性还是偏爱异性，或是两性他都喜爱，决定了他是一个同性恋者还是异性恋者，抑或是一个双性恋者</a:t>
            </a:r>
            <a:endParaRPr lang="zh-CN" sz="2800">
              <a:latin typeface="华文新魏" panose="02010800040101010101" charset="-122"/>
              <a:ea typeface="华文新魏" panose="02010800040101010101" charset="-122"/>
              <a:cs typeface="华文新魏" panose="02010800040101010101" charset="-122"/>
            </a:endParaRPr>
          </a:p>
          <a:p>
            <a:pPr indent="457200" fontAlgn="auto">
              <a:lnSpc>
                <a:spcPct val="130000"/>
              </a:lnSpc>
            </a:pPr>
            <a:endParaRPr lang="zh-CN" altLang="en-US" sz="2800" dirty="0">
              <a:solidFill>
                <a:schemeClr val="tx1">
                  <a:lumMod val="75000"/>
                  <a:lumOff val="25000"/>
                </a:schemeClr>
              </a:solidFill>
              <a:latin typeface="华文新魏" panose="02010800040101010101" charset="-122"/>
              <a:ea typeface="华文新魏" panose="02010800040101010101" charset="-122"/>
              <a:cs typeface="华文新魏" panose="02010800040101010101" charset="-122"/>
            </a:endParaRPr>
          </a:p>
        </p:txBody>
      </p:sp>
      <p:sp>
        <p:nvSpPr>
          <p:cNvPr id="1048746" name="矩形 5"/>
          <p:cNvSpPr/>
          <p:nvPr/>
        </p:nvSpPr>
        <p:spPr>
          <a:xfrm>
            <a:off x="439732" y="1186267"/>
            <a:ext cx="1706880" cy="688340"/>
          </a:xfrm>
          <a:prstGeom prst="rect">
            <a:avLst/>
          </a:prstGeom>
          <a:solidFill>
            <a:schemeClr val="accent4"/>
          </a:solidFill>
        </p:spPr>
        <p:txBody>
          <a:bodyPr wrap="none">
            <a:spAutoFit/>
          </a:bodyPr>
          <a:p>
            <a:pPr defTabSz="608965">
              <a:lnSpc>
                <a:spcPct val="130000"/>
              </a:lnSpc>
            </a:pPr>
            <a:r>
              <a:rPr lang="zh-CN" altLang="en-US" sz="4000" dirty="0">
                <a:solidFill>
                  <a:schemeClr val="bg1"/>
                </a:solidFill>
                <a:latin typeface="华文新魏" panose="02010800040101010101" charset="-122"/>
                <a:ea typeface="华文新魏" panose="02010800040101010101" charset="-122"/>
              </a:rPr>
              <a:t>性取向</a:t>
            </a:r>
            <a:endParaRPr lang="zh-CN" altLang="en-US" sz="4000" dirty="0">
              <a:solidFill>
                <a:schemeClr val="bg1"/>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048746"/>
                                        </p:tgtEl>
                                        <p:attrNameLst>
                                          <p:attrName>style.visibility</p:attrName>
                                        </p:attrNameLst>
                                      </p:cBhvr>
                                      <p:to>
                                        <p:strVal val="visible"/>
                                      </p:to>
                                    </p:set>
                                    <p:animEffect transition="in" filter="fade">
                                      <p:cBhvr>
                                        <p:cTn id="7" dur="500"/>
                                        <p:tgtEl>
                                          <p:spTgt spid="1048746"/>
                                        </p:tgtEl>
                                      </p:cBhvr>
                                    </p:animEffect>
                                  </p:childTnLst>
                                </p:cTn>
                              </p:par>
                            </p:childTnLst>
                          </p:cTn>
                        </p:par>
                        <p:par>
                          <p:cTn id="8" fill="hold">
                            <p:stCondLst>
                              <p:cond delay="6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048745"/>
                                        </p:tgtEl>
                                        <p:attrNameLst>
                                          <p:attrName>style.visibility</p:attrName>
                                        </p:attrNameLst>
                                      </p:cBhvr>
                                      <p:to>
                                        <p:strVal val="visible"/>
                                      </p:to>
                                    </p:set>
                                    <p:animEffect transition="in" filter="fade">
                                      <p:cBhvr>
                                        <p:cTn id="11" dur="500"/>
                                        <p:tgtEl>
                                          <p:spTgt spid="1048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6" grpId="0" animBg="1"/>
      <p:bldP spid="10487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77" name=""/>
        <p:cNvGrpSpPr/>
        <p:nvPr/>
      </p:nvGrpSpPr>
      <p:grpSpPr>
        <a:xfrm>
          <a:off x="0" y="0"/>
          <a:ext cx="0" cy="0"/>
          <a:chOff x="0" y="0"/>
          <a:chExt cx="0" cy="0"/>
        </a:xfrm>
      </p:grpSpPr>
      <p:sp>
        <p:nvSpPr>
          <p:cNvPr id="1048747" name="矩形 3"/>
          <p:cNvSpPr/>
          <p:nvPr/>
        </p:nvSpPr>
        <p:spPr>
          <a:xfrm>
            <a:off x="1605280" y="3940810"/>
            <a:ext cx="4481195" cy="251523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48" name="文本框 8"/>
          <p:cNvSpPr txBox="1"/>
          <p:nvPr/>
        </p:nvSpPr>
        <p:spPr>
          <a:xfrm>
            <a:off x="1753870" y="4834890"/>
            <a:ext cx="4184015" cy="14630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2400" dirty="0">
                <a:solidFill>
                  <a:schemeClr val="bg1"/>
                </a:solidFill>
                <a:latin typeface="华文新魏" panose="02010800040101010101" charset="-122"/>
                <a:ea typeface="华文新魏" panose="02010800040101010101" charset="-122"/>
                <a:cs typeface="华文新魏" panose="02010800040101010101" charset="-122"/>
              </a:rPr>
              <a:t>嫁和娶都是对男和女结合在一起共同生活的一种社会现象的表述</a:t>
            </a:r>
            <a:endParaRPr sz="2400" dirty="0">
              <a:solidFill>
                <a:schemeClr val="bg1"/>
              </a:solidFill>
              <a:latin typeface="华文新魏" panose="02010800040101010101" charset="-122"/>
              <a:ea typeface="华文新魏" panose="02010800040101010101" charset="-122"/>
              <a:cs typeface="华文新魏" panose="02010800040101010101" charset="-122"/>
            </a:endParaRPr>
          </a:p>
        </p:txBody>
      </p:sp>
      <p:sp>
        <p:nvSpPr>
          <p:cNvPr id="1048749" name="矩形 5"/>
          <p:cNvSpPr/>
          <p:nvPr/>
        </p:nvSpPr>
        <p:spPr>
          <a:xfrm>
            <a:off x="1639338" y="4306113"/>
            <a:ext cx="894080" cy="510540"/>
          </a:xfrm>
          <a:prstGeom prst="rect">
            <a:avLst/>
          </a:prstGeom>
        </p:spPr>
        <p:txBody>
          <a:bodyPr wrap="none">
            <a:spAutoFit/>
          </a:bodyPr>
          <a:p>
            <a:pPr defTabSz="608965">
              <a:lnSpc>
                <a:spcPct val="130000"/>
              </a:lnSpc>
            </a:pPr>
            <a:r>
              <a:rPr lang="zh-CN" altLang="en-US" sz="2800" dirty="0">
                <a:solidFill>
                  <a:schemeClr val="bg1"/>
                </a:solidFill>
                <a:latin typeface="华文新魏" panose="02010800040101010101" charset="-122"/>
                <a:ea typeface="华文新魏" panose="02010800040101010101" charset="-122"/>
              </a:rPr>
              <a:t>婚姻</a:t>
            </a:r>
            <a:endParaRPr lang="zh-CN" altLang="en-US" sz="2800" dirty="0">
              <a:solidFill>
                <a:schemeClr val="bg1"/>
              </a:solidFill>
              <a:latin typeface="华文新魏" panose="02010800040101010101" charset="-122"/>
              <a:ea typeface="华文新魏" panose="02010800040101010101" charset="-122"/>
            </a:endParaRPr>
          </a:p>
        </p:txBody>
      </p:sp>
      <p:sp>
        <p:nvSpPr>
          <p:cNvPr id="1048750" name="文本占位符 1"/>
          <p:cNvSpPr>
            <a:spLocks noGrp="1"/>
          </p:cNvSpPr>
          <p:nvPr>
            <p:ph type="body" sz="quarter" idx="10"/>
          </p:nvPr>
        </p:nvSpPr>
        <p:spPr/>
        <p:txBody>
          <a:bodyPr/>
          <a:p>
            <a:r>
              <a:rPr kumimoji="1" lang="zh-CN" altLang="en-US" sz="2800" b="0" dirty="0">
                <a:latin typeface="华文新魏" panose="02010800040101010101" charset="-122"/>
                <a:ea typeface="华文新魏" panose="02010800040101010101" charset="-122"/>
              </a:rPr>
              <a:t>婚姻与家庭</a:t>
            </a:r>
            <a:endParaRPr kumimoji="1" lang="zh-CN" altLang="en-US" sz="2800" b="0" dirty="0">
              <a:latin typeface="华文新魏" panose="02010800040101010101" charset="-122"/>
              <a:ea typeface="华文新魏" panose="02010800040101010101" charset="-122"/>
            </a:endParaRPr>
          </a:p>
        </p:txBody>
      </p:sp>
      <p:sp>
        <p:nvSpPr>
          <p:cNvPr id="1048751" name="矩形 6"/>
          <p:cNvSpPr/>
          <p:nvPr/>
        </p:nvSpPr>
        <p:spPr>
          <a:xfrm>
            <a:off x="7664450" y="274955"/>
            <a:ext cx="4288790" cy="25152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752" name="文本框 8"/>
          <p:cNvSpPr txBox="1"/>
          <p:nvPr/>
        </p:nvSpPr>
        <p:spPr>
          <a:xfrm>
            <a:off x="7795895" y="780415"/>
            <a:ext cx="4157345" cy="19202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2400" dirty="0">
                <a:solidFill>
                  <a:schemeClr val="bg1"/>
                </a:solidFill>
                <a:latin typeface="华文新魏" panose="02010800040101010101" charset="-122"/>
                <a:ea typeface="华文新魏" panose="02010800040101010101" charset="-122"/>
                <a:cs typeface="华文新魏" panose="02010800040101010101" charset="-122"/>
              </a:rPr>
              <a:t>家就是你和你家人在一起的情感的全部,而房屋等物质全部可成为“庭”就这个概念来说,后者又是微不足道的补充</a:t>
            </a:r>
            <a:endParaRPr lang="zh-CN" altLang="en-US" sz="2400" dirty="0">
              <a:solidFill>
                <a:schemeClr val="bg1"/>
              </a:solidFill>
              <a:latin typeface="华文新魏" panose="02010800040101010101" charset="-122"/>
              <a:ea typeface="华文新魏" panose="02010800040101010101" charset="-122"/>
              <a:cs typeface="华文新魏" panose="02010800040101010101" charset="-122"/>
            </a:endParaRPr>
          </a:p>
        </p:txBody>
      </p:sp>
      <p:pic>
        <p:nvPicPr>
          <p:cNvPr id="2097164" name="图片 9" descr="C:\Users\LENOVO\Desktop\图片2.png图片2"/>
          <p:cNvPicPr>
            <a:picLocks noChangeAspect="1"/>
          </p:cNvPicPr>
          <p:nvPr/>
        </p:nvPicPr>
        <p:blipFill rotWithShape="1">
          <a:blip r:embed="rId1"/>
          <a:srcRect/>
          <a:stretch>
            <a:fillRect/>
          </a:stretch>
        </p:blipFill>
        <p:spPr>
          <a:xfrm>
            <a:off x="6541770" y="2790190"/>
            <a:ext cx="4539615" cy="33134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753" name="文本框 10"/>
          <p:cNvSpPr txBox="1"/>
          <p:nvPr/>
        </p:nvSpPr>
        <p:spPr>
          <a:xfrm>
            <a:off x="7747000" y="412115"/>
            <a:ext cx="793750" cy="460375"/>
          </a:xfrm>
          <a:prstGeom prst="rect">
            <a:avLst/>
          </a:prstGeom>
          <a:noFill/>
        </p:spPr>
        <p:txBody>
          <a:bodyPr wrap="none" rtlCol="0">
            <a:spAutoFit/>
          </a:bodyPr>
          <a:p>
            <a:pPr algn="l"/>
            <a:r>
              <a:rPr lang="zh-CN" altLang="en-US" sz="2400" b="1" dirty="0">
                <a:solidFill>
                  <a:schemeClr val="bg1"/>
                </a:solidFill>
                <a:latin typeface="华文新魏" panose="02010800040101010101" charset="-122"/>
                <a:ea typeface="华文新魏" panose="02010800040101010101" charset="-122"/>
                <a:sym typeface="+mn-ea"/>
              </a:rPr>
              <a:t>家庭</a:t>
            </a:r>
            <a:endParaRPr lang="zh-CN" altLang="en-US" sz="2400" b="1" dirty="0">
              <a:solidFill>
                <a:schemeClr val="bg1"/>
              </a:solidFill>
              <a:latin typeface="华文新魏" panose="02010800040101010101" charset="-122"/>
              <a:ea typeface="华文新魏" panose="02010800040101010101" charset="-122"/>
              <a:sym typeface="+mn-ea"/>
            </a:endParaRPr>
          </a:p>
        </p:txBody>
      </p:sp>
      <p:pic>
        <p:nvPicPr>
          <p:cNvPr id="2097165" name="图片 2" descr="C:\Users\LENOVO\Desktop\图片1.png图片1"/>
          <p:cNvPicPr>
            <a:picLocks noChangeAspect="1"/>
          </p:cNvPicPr>
          <p:nvPr/>
        </p:nvPicPr>
        <p:blipFill rotWithShape="1">
          <a:blip r:embed="rId2"/>
          <a:srcRect/>
          <a:stretch>
            <a:fillRect/>
          </a:stretch>
        </p:blipFill>
        <p:spPr>
          <a:xfrm>
            <a:off x="336097" y="872790"/>
            <a:ext cx="3760470" cy="340450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754" name="文本框 2"/>
          <p:cNvSpPr txBox="1"/>
          <p:nvPr/>
        </p:nvSpPr>
        <p:spPr>
          <a:xfrm>
            <a:off x="4732201" y="1729469"/>
            <a:ext cx="1882775" cy="3769360"/>
          </a:xfrm>
          <a:prstGeom prst="rect">
            <a:avLst/>
          </a:prstGeom>
          <a:noFill/>
        </p:spPr>
        <p:txBody>
          <a:bodyPr wrap="none" rtlCol="0">
            <a:spAutoFit/>
          </a:bodyPr>
          <a:p>
            <a:pPr algn="ctr"/>
            <a:r>
              <a:rPr kumimoji="1" lang="en-US" altLang="zh-CN" sz="23900" b="1" dirty="0">
                <a:solidFill>
                  <a:schemeClr val="bg1"/>
                </a:solidFill>
              </a:rPr>
              <a:t>6</a:t>
            </a:r>
            <a:endParaRPr kumimoji="1" lang="en-US" altLang="zh-CN" sz="23900" b="1" dirty="0">
              <a:solidFill>
                <a:schemeClr val="bg1"/>
              </a:solidFill>
            </a:endParaRPr>
          </a:p>
        </p:txBody>
      </p:sp>
      <p:sp>
        <p:nvSpPr>
          <p:cNvPr id="1048755" name="文本框 1"/>
          <p:cNvSpPr txBox="1"/>
          <p:nvPr/>
        </p:nvSpPr>
        <p:spPr>
          <a:xfrm>
            <a:off x="5156459" y="1864936"/>
            <a:ext cx="1034257" cy="52322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756" name="文本框 3"/>
          <p:cNvSpPr txBox="1"/>
          <p:nvPr/>
        </p:nvSpPr>
        <p:spPr>
          <a:xfrm>
            <a:off x="6941023" y="2739533"/>
            <a:ext cx="3840480" cy="1198880"/>
          </a:xfrm>
          <a:prstGeom prst="rect">
            <a:avLst/>
          </a:prstGeom>
          <a:noFill/>
        </p:spPr>
        <p:txBody>
          <a:bodyPr wrap="none" rtlCol="0">
            <a:spAutoFit/>
          </a:bodyPr>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游戏互动</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64" name="文本框 17"/>
          <p:cNvSpPr txBox="1"/>
          <p:nvPr/>
        </p:nvSpPr>
        <p:spPr>
          <a:xfrm>
            <a:off x="226551" y="403870"/>
            <a:ext cx="6050280" cy="1069340"/>
          </a:xfrm>
          <a:prstGeom prst="rect">
            <a:avLst/>
          </a:prstGeom>
          <a:noFill/>
        </p:spPr>
        <p:txBody>
          <a:bodyPr wrap="none" rtlCol="0">
            <a:spAutoFit/>
          </a:bodyPr>
          <a:p>
            <a:pPr algn="ctr"/>
            <a:r>
              <a:rPr kumimoji="1" lang="zh-CN" altLang="en-US" sz="6600" dirty="0">
                <a:solidFill>
                  <a:schemeClr val="bg1"/>
                </a:solidFill>
                <a:latin typeface="华文新魏" panose="02010800040101010101" charset="-122"/>
                <a:ea typeface="华文新魏" panose="02010800040101010101" charset="-122"/>
                <a:cs typeface="微软雅黑" panose="020B0503020204020204" charset="-122"/>
              </a:rPr>
              <a:t>大学生恋爱状况</a:t>
            </a:r>
            <a:endParaRPr kumimoji="1" lang="zh-CN" altLang="en-US" sz="6600" dirty="0">
              <a:solidFill>
                <a:schemeClr val="bg1"/>
              </a:solidFill>
              <a:latin typeface="华文新魏" panose="02010800040101010101" charset="-122"/>
              <a:ea typeface="华文新魏" panose="02010800040101010101" charset="-122"/>
              <a:cs typeface="微软雅黑" panose="020B0503020204020204" charset="-122"/>
            </a:endParaRPr>
          </a:p>
        </p:txBody>
      </p:sp>
      <p:graphicFrame>
        <p:nvGraphicFramePr>
          <p:cNvPr id="4194304" name="图表 4194303"/>
          <p:cNvGraphicFramePr/>
          <p:nvPr/>
        </p:nvGraphicFramePr>
        <p:xfrm>
          <a:off x="1652270" y="1307465"/>
          <a:ext cx="8888095" cy="536384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79" name=""/>
        <p:cNvGrpSpPr/>
        <p:nvPr/>
      </p:nvGrpSpPr>
      <p:grpSpPr>
        <a:xfrm>
          <a:off x="0" y="0"/>
          <a:ext cx="0" cy="0"/>
          <a:chOff x="0" y="0"/>
          <a:chExt cx="0" cy="0"/>
        </a:xfrm>
      </p:grpSpPr>
      <p:sp>
        <p:nvSpPr>
          <p:cNvPr id="1048757" name="文本框 8"/>
          <p:cNvSpPr txBox="1"/>
          <p:nvPr/>
        </p:nvSpPr>
        <p:spPr>
          <a:xfrm>
            <a:off x="1103630" y="2787650"/>
            <a:ext cx="7385050" cy="4570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fontAlgn="auto">
              <a:lnSpc>
                <a:spcPct val="130000"/>
              </a:lnSpc>
            </a:pPr>
            <a:r>
              <a:rPr altLang="zh-CN" sz="3200">
                <a:solidFill>
                  <a:srgbClr val="36363D"/>
                </a:solidFill>
                <a:latin typeface="华文新魏" panose="02010800040101010101" charset="-122"/>
                <a:ea typeface="华文新魏" panose="02010800040101010101" charset="-122"/>
                <a:cs typeface="华文新魏" panose="02010800040101010101" charset="-122"/>
                <a:sym typeface="+mn-ea"/>
              </a:rPr>
              <a:t>男同学发放绿色的纸，女同学发放红色的纸，男同学在纸上写出自己认为女性在婚姻家庭生活中应做的事，女同学写男同学的，后混合，然后女同学抽取绿色纸男同学抽取红色纸，男女辩论自己同意与不同意的观点。</a:t>
            </a:r>
            <a:endParaRPr altLang="zh-CN" sz="3200">
              <a:solidFill>
                <a:srgbClr val="36363D"/>
              </a:solidFill>
              <a:latin typeface="华文新魏" panose="02010800040101010101" charset="-122"/>
              <a:ea typeface="华文新魏" panose="02010800040101010101" charset="-122"/>
              <a:cs typeface="华文新魏" panose="02010800040101010101" charset="-122"/>
              <a:sym typeface="+mn-ea"/>
            </a:endParaRPr>
          </a:p>
          <a:p>
            <a:pPr>
              <a:lnSpc>
                <a:spcPct val="130000"/>
              </a:lnSpc>
            </a:pPr>
            <a:endParaRPr lang="zh-CN" altLang="en-US" sz="3200" dirty="0">
              <a:solidFill>
                <a:srgbClr val="36363D"/>
              </a:solidFill>
              <a:latin typeface="华文新魏" panose="02010800040101010101" charset="-122"/>
              <a:ea typeface="华文新魏" panose="02010800040101010101" charset="-122"/>
              <a:cs typeface="华文新魏" panose="02010800040101010101" charset="-122"/>
            </a:endParaRPr>
          </a:p>
        </p:txBody>
      </p:sp>
      <p:sp>
        <p:nvSpPr>
          <p:cNvPr id="1048758" name="矩形 3"/>
          <p:cNvSpPr/>
          <p:nvPr/>
        </p:nvSpPr>
        <p:spPr>
          <a:xfrm>
            <a:off x="1103920" y="1662262"/>
            <a:ext cx="3465830" cy="1291590"/>
          </a:xfrm>
          <a:prstGeom prst="rect">
            <a:avLst/>
          </a:prstGeom>
        </p:spPr>
        <p:txBody>
          <a:bodyPr wrap="none">
            <a:spAutoFit/>
          </a:bodyPr>
          <a:p>
            <a:pPr defTabSz="608965">
              <a:lnSpc>
                <a:spcPct val="130000"/>
              </a:lnSpc>
            </a:pPr>
            <a:r>
              <a:rPr lang="zh-CN" altLang="en-US" sz="6000" dirty="0">
                <a:solidFill>
                  <a:schemeClr val="tx1">
                    <a:lumMod val="65000"/>
                    <a:lumOff val="35000"/>
                  </a:schemeClr>
                </a:solidFill>
                <a:latin typeface="华文新魏" panose="02010800040101010101" charset="-122"/>
                <a:ea typeface="华文新魏" panose="02010800040101010101" charset="-122"/>
              </a:rPr>
              <a:t>游戏规则</a:t>
            </a:r>
            <a:r>
              <a:rPr lang="en-US" altLang="zh-CN" sz="6000" dirty="0">
                <a:solidFill>
                  <a:schemeClr val="tx1">
                    <a:lumMod val="65000"/>
                    <a:lumOff val="35000"/>
                  </a:schemeClr>
                </a:solidFill>
                <a:latin typeface="华文新魏" panose="02010800040101010101" charset="-122"/>
                <a:ea typeface="华文新魏" panose="02010800040101010101" charset="-122"/>
              </a:rPr>
              <a:t>:</a:t>
            </a:r>
            <a:endParaRPr lang="en-US" altLang="zh-CN" sz="6000" dirty="0">
              <a:solidFill>
                <a:schemeClr val="tx1">
                  <a:lumMod val="65000"/>
                  <a:lumOff val="35000"/>
                </a:schemeClr>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 fill="hold">
                                          <p:stCondLst>
                                            <p:cond delay="0"/>
                                          </p:stCondLst>
                                        </p:cTn>
                                        <p:tgtEl>
                                          <p:spTgt spid="1048758">
                                            <p:txEl>
                                              <p:pRg st="0" end="0"/>
                                            </p:txEl>
                                          </p:spTgt>
                                        </p:tgtEl>
                                        <p:attrNameLst>
                                          <p:attrName>style.visibility</p:attrName>
                                        </p:attrNameLst>
                                      </p:cBhvr>
                                      <p:to>
                                        <p:strVal val="visible"/>
                                      </p:to>
                                    </p:set>
                                    <p:animEffect transition="in" filter="fade">
                                      <p:cBhvr>
                                        <p:cTn id="7" dur="500"/>
                                        <p:tgtEl>
                                          <p:spTgt spid="1048758">
                                            <p:txEl>
                                              <p:pRg st="0" end="0"/>
                                            </p:txEl>
                                          </p:spTgt>
                                        </p:tgtEl>
                                      </p:cBhvr>
                                    </p:animEffect>
                                  </p:childTnLst>
                                </p:cTn>
                              </p:par>
                            </p:childTnLst>
                          </p:cTn>
                        </p:par>
                        <p:par>
                          <p:cTn id="8" fill="hold">
                            <p:stCondLst>
                              <p:cond delay="0"/>
                            </p:stCondLst>
                            <p:childTnLst>
                              <p:par>
                                <p:cTn id="9" presetID="10" presetClass="entr" presetSubtype="0" fill="hold" nodeType="afterEffect">
                                  <p:stCondLst>
                                    <p:cond delay="0"/>
                                  </p:stCondLst>
                                  <p:iterate type="lt">
                                    <p:tmPct val="10000"/>
                                  </p:iterate>
                                  <p:childTnLst>
                                    <p:set>
                                      <p:cBhvr>
                                        <p:cTn id="10" dur="1000" fill="hold">
                                          <p:stCondLst>
                                            <p:cond delay="0"/>
                                          </p:stCondLst>
                                        </p:cTn>
                                        <p:tgtEl>
                                          <p:spTgt spid="1048757">
                                            <p:txEl>
                                              <p:pRg st="0" end="0"/>
                                            </p:txEl>
                                          </p:spTgt>
                                        </p:tgtEl>
                                        <p:attrNameLst>
                                          <p:attrName>style.visibility</p:attrName>
                                        </p:attrNameLst>
                                      </p:cBhvr>
                                      <p:to>
                                        <p:strVal val="visible"/>
                                      </p:to>
                                    </p:set>
                                    <p:animEffect transition="in" filter="fade">
                                      <p:cBhvr>
                                        <p:cTn id="11" dur="1000"/>
                                        <p:tgtEl>
                                          <p:spTgt spid="10487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80" name=""/>
        <p:cNvGrpSpPr/>
        <p:nvPr/>
      </p:nvGrpSpPr>
      <p:grpSpPr>
        <a:xfrm>
          <a:off x="0" y="0"/>
          <a:ext cx="0" cy="0"/>
          <a:chOff x="0" y="0"/>
          <a:chExt cx="0" cy="0"/>
        </a:xfrm>
      </p:grpSpPr>
      <p:sp>
        <p:nvSpPr>
          <p:cNvPr id="1048759" name="文本框 3"/>
          <p:cNvSpPr txBox="1"/>
          <p:nvPr/>
        </p:nvSpPr>
        <p:spPr>
          <a:xfrm>
            <a:off x="1519555" y="2131060"/>
            <a:ext cx="9578340" cy="1445260"/>
          </a:xfrm>
          <a:prstGeom prst="rect">
            <a:avLst/>
          </a:prstGeom>
          <a:solidFill>
            <a:schemeClr val="accent4"/>
          </a:solidFill>
        </p:spPr>
        <p:txBody>
          <a:bodyPr wrap="square" rtlCol="0">
            <a:spAutoFit/>
          </a:bodyPr>
          <a:p>
            <a:pPr algn="ctr"/>
            <a:r>
              <a:rPr kumimoji="1" lang="zh-CN" altLang="en-US" sz="8800" b="1" dirty="0">
                <a:solidFill>
                  <a:schemeClr val="bg1"/>
                </a:solidFill>
                <a:latin typeface="华文新魏" panose="02010800040101010101" charset="-122"/>
                <a:ea typeface="华文新魏" panose="02010800040101010101" charset="-122"/>
                <a:cs typeface="华文新魏" panose="02010800040101010101" charset="-122"/>
              </a:rPr>
              <a:t>健康恋爱 拉近彼此</a:t>
            </a:r>
            <a:endParaRPr kumimoji="1" lang="zh-CN" altLang="en-US" sz="8800" b="1" dirty="0">
              <a:solidFill>
                <a:schemeClr val="bg1"/>
              </a:solidFill>
              <a:latin typeface="华文新魏" panose="02010800040101010101" charset="-122"/>
              <a:ea typeface="华文新魏" panose="02010800040101010101" charset="-122"/>
              <a:cs typeface="华文新魏" panose="02010800040101010101" charset="-122"/>
            </a:endParaRPr>
          </a:p>
        </p:txBody>
      </p:sp>
      <p:sp>
        <p:nvSpPr>
          <p:cNvPr id="1048760" name="文本框 4"/>
          <p:cNvSpPr txBox="1"/>
          <p:nvPr/>
        </p:nvSpPr>
        <p:spPr>
          <a:xfrm>
            <a:off x="5716903" y="4107645"/>
            <a:ext cx="5574030" cy="953135"/>
          </a:xfrm>
          <a:prstGeom prst="rect">
            <a:avLst/>
          </a:prstGeom>
          <a:noFill/>
        </p:spPr>
        <p:txBody>
          <a:bodyPr wrap="none" rtlCol="0">
            <a:spAutoFit/>
          </a:bodyPr>
          <a:p>
            <a:pPr algn="ctr"/>
            <a:r>
              <a:rPr kumimoji="1" lang="en-US" altLang="zh-CN" sz="2800" dirty="0">
                <a:solidFill>
                  <a:schemeClr val="accent1"/>
                </a:solidFill>
                <a:latin typeface="微软雅黑" panose="020B0503020204020204" charset="-122"/>
                <a:ea typeface="微软雅黑" panose="020B0503020204020204" charset="-122"/>
                <a:cs typeface="微软雅黑" panose="020B0503020204020204" charset="-122"/>
              </a:rPr>
              <a:t>——</a:t>
            </a:r>
            <a:r>
              <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rPr>
              <a:t>物理学院光电信息科学与工程</a:t>
            </a:r>
            <a:endPar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endParaRPr>
          </a:p>
          <a:p>
            <a:pPr algn="ctr"/>
            <a:r>
              <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rPr>
              <a:t>                                              段田昕</a:t>
            </a:r>
            <a:endParaRPr kumimoji="1" lang="zh-CN" altLang="en-US" sz="2800" dirty="0">
              <a:solidFill>
                <a:schemeClr val="accent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a:xfrm>
          <a:off x="0" y="0"/>
          <a:ext cx="0" cy="0"/>
          <a:chOff x="0" y="0"/>
          <a:chExt cx="0" cy="0"/>
        </a:xfrm>
      </p:grpSpPr>
      <p:sp>
        <p:nvSpPr>
          <p:cNvPr id="1048665" name="文本框 2"/>
          <p:cNvSpPr txBox="1"/>
          <p:nvPr/>
        </p:nvSpPr>
        <p:spPr>
          <a:xfrm>
            <a:off x="4722847" y="1729469"/>
            <a:ext cx="1681481" cy="3647441"/>
          </a:xfrm>
          <a:prstGeom prst="rect">
            <a:avLst/>
          </a:prstGeom>
          <a:noFill/>
        </p:spPr>
        <p:txBody>
          <a:bodyPr wrap="none" rtlCol="0">
            <a:spAutoFit/>
          </a:bodyPr>
          <a:p>
            <a:pPr algn="ctr"/>
            <a:r>
              <a:rPr kumimoji="1" lang="en-US" altLang="zh-CN" sz="23900" b="1" dirty="0">
                <a:solidFill>
                  <a:schemeClr val="bg1"/>
                </a:solidFill>
              </a:rPr>
              <a:t>1</a:t>
            </a:r>
            <a:endParaRPr kumimoji="1" lang="zh-CN" altLang="en-US" sz="23900" b="1" dirty="0">
              <a:solidFill>
                <a:schemeClr val="bg1"/>
              </a:solidFill>
            </a:endParaRPr>
          </a:p>
        </p:txBody>
      </p:sp>
      <p:sp>
        <p:nvSpPr>
          <p:cNvPr id="1048666" name="文本框 1"/>
          <p:cNvSpPr txBox="1"/>
          <p:nvPr/>
        </p:nvSpPr>
        <p:spPr>
          <a:xfrm>
            <a:off x="5156459" y="1864936"/>
            <a:ext cx="1097279" cy="51054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667" name="文本框 3"/>
          <p:cNvSpPr txBox="1"/>
          <p:nvPr/>
        </p:nvSpPr>
        <p:spPr>
          <a:xfrm>
            <a:off x="7242810" y="3028950"/>
            <a:ext cx="4434840" cy="1170940"/>
          </a:xfrm>
          <a:prstGeom prst="rect">
            <a:avLst/>
          </a:prstGeom>
          <a:noFill/>
        </p:spPr>
        <p:txBody>
          <a:bodyPr wrap="square" rtlCol="0">
            <a:spAutoFit/>
          </a:bodyPr>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单身原因</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65" name=""/>
        <p:cNvGrpSpPr/>
        <p:nvPr/>
      </p:nvGrpSpPr>
      <p:grpSpPr>
        <a:xfrm>
          <a:off x="0" y="0"/>
          <a:ext cx="0" cy="0"/>
          <a:chOff x="0" y="0"/>
          <a:chExt cx="0" cy="0"/>
        </a:xfrm>
      </p:grpSpPr>
      <p:pic>
        <p:nvPicPr>
          <p:cNvPr id="2097161" name="图片 2" descr="C:\Users\LENOVO\Desktop\微信图片_20180927195648.jpg微信图片_20180927195648"/>
          <p:cNvPicPr>
            <a:picLocks noChangeAspect="1"/>
          </p:cNvPicPr>
          <p:nvPr/>
        </p:nvPicPr>
        <p:blipFill rotWithShape="1">
          <a:blip r:embed="rId1"/>
          <a:srcRect/>
          <a:stretch>
            <a:fillRect/>
          </a:stretch>
        </p:blipFill>
        <p:spPr>
          <a:xfrm>
            <a:off x="1524422" y="1155275"/>
            <a:ext cx="4282440" cy="4283075"/>
          </a:xfrm>
          <a:prstGeom prst="roundRect">
            <a:avLst>
              <a:gd name="adj" fmla="val 2092"/>
            </a:avLst>
          </a:prstGeom>
          <a:solidFill>
            <a:srgbClr val="FFFFFF">
              <a:shade val="85000"/>
            </a:srgbClr>
          </a:solidFill>
          <a:ln>
            <a:noFill/>
          </a:ln>
          <a:effectLst>
            <a:reflection blurRad="12700" stA="38000" endPos="28000" dist="5000" dir="5400000" sy="-100000" algn="bl" rotWithShape="0"/>
          </a:effectLst>
        </p:spPr>
      </p:pic>
      <p:sp>
        <p:nvSpPr>
          <p:cNvPr id="1048668" name="文本框 3"/>
          <p:cNvSpPr txBox="1"/>
          <p:nvPr/>
        </p:nvSpPr>
        <p:spPr>
          <a:xfrm>
            <a:off x="6241415" y="1240155"/>
            <a:ext cx="5486400" cy="4053841"/>
          </a:xfrm>
          <a:prstGeom prst="rect">
            <a:avLst/>
          </a:prstGeom>
          <a:noFill/>
        </p:spPr>
        <p:txBody>
          <a:bodyPr wrap="square" rtlCol="0">
            <a:spAutoFit/>
          </a:bodyPr>
          <a:p>
            <a:pPr defTabSz="608965">
              <a:lnSpc>
                <a:spcPct val="130000"/>
              </a:lnSpc>
            </a:pPr>
            <a:r>
              <a:rPr lang="zh-CN" altLang="en-US" sz="4400" b="1" dirty="0">
                <a:solidFill>
                  <a:schemeClr val="bg1"/>
                </a:solidFill>
                <a:latin typeface="华文新魏" panose="02010800040101010101" charset="-122"/>
                <a:ea typeface="华文新魏" panose="02010800040101010101" charset="-122"/>
                <a:cs typeface="华文新魏" panose="02010800040101010101" charset="-122"/>
              </a:rPr>
              <a:t>单身原因</a:t>
            </a:r>
            <a:r>
              <a:rPr lang="en-US" altLang="zh-CN" sz="4400" b="1" dirty="0">
                <a:solidFill>
                  <a:schemeClr val="bg1"/>
                </a:solidFill>
                <a:latin typeface="华文新魏" panose="02010800040101010101" charset="-122"/>
                <a:ea typeface="华文新魏" panose="02010800040101010101" charset="-122"/>
                <a:cs typeface="华文新魏" panose="02010800040101010101" charset="-122"/>
              </a:rPr>
              <a:t>:</a:t>
            </a:r>
            <a:endParaRPr lang="zh-CN" altLang="en-US" sz="2400" b="1" dirty="0">
              <a:solidFill>
                <a:schemeClr val="bg1"/>
              </a:solidFill>
              <a:latin typeface="华文新魏" panose="02010800040101010101" charset="-122"/>
              <a:ea typeface="华文新魏" panose="02010800040101010101" charset="-122"/>
              <a:cs typeface="华文新魏" panose="02010800040101010101" charset="-122"/>
            </a:endParaRPr>
          </a:p>
          <a:p>
            <a:pPr marL="342900" indent="-342900" defTabSz="608965">
              <a:lnSpc>
                <a:spcPct val="130000"/>
              </a:lnSpc>
              <a:buFont typeface="Wingdings" panose="05000000000000000000" charset="0"/>
              <a:buChar char="Ø"/>
            </a:pPr>
            <a:r>
              <a:rPr lang="zh-CN" altLang="en-US" sz="4000" dirty="0">
                <a:solidFill>
                  <a:schemeClr val="bg1"/>
                </a:solidFill>
                <a:latin typeface="华文新魏" panose="02010800040101010101" charset="-122"/>
                <a:ea typeface="华文新魏" panose="02010800040101010101" charset="-122"/>
                <a:cs typeface="华文新魏" panose="02010800040101010101" charset="-122"/>
              </a:rPr>
              <a:t>性格内向，不善表达</a:t>
            </a:r>
            <a:endParaRPr lang="zh-CN" altLang="en-US" sz="4000" dirty="0">
              <a:solidFill>
                <a:schemeClr val="bg1"/>
              </a:solidFill>
              <a:latin typeface="华文新魏" panose="02010800040101010101" charset="-122"/>
              <a:ea typeface="华文新魏" panose="02010800040101010101" charset="-122"/>
              <a:cs typeface="华文新魏" panose="02010800040101010101" charset="-122"/>
            </a:endParaRPr>
          </a:p>
          <a:p>
            <a:pPr marL="342900" indent="-342900" defTabSz="608965">
              <a:lnSpc>
                <a:spcPct val="130000"/>
              </a:lnSpc>
              <a:buFont typeface="Wingdings" panose="05000000000000000000" charset="0"/>
              <a:buChar char="Ø"/>
            </a:pPr>
            <a:r>
              <a:rPr lang="zh-CN" altLang="en-US" sz="4000" dirty="0">
                <a:solidFill>
                  <a:schemeClr val="bg1"/>
                </a:solidFill>
                <a:latin typeface="华文新魏" panose="02010800040101010101" charset="-122"/>
                <a:ea typeface="华文新魏" panose="02010800040101010101" charset="-122"/>
                <a:cs typeface="华文新魏" panose="02010800040101010101" charset="-122"/>
              </a:rPr>
              <a:t>人际圈小</a:t>
            </a:r>
            <a:endParaRPr lang="zh-CN" altLang="en-US" sz="4000" dirty="0">
              <a:solidFill>
                <a:schemeClr val="bg1"/>
              </a:solidFill>
              <a:latin typeface="华文新魏" panose="02010800040101010101" charset="-122"/>
              <a:ea typeface="华文新魏" panose="02010800040101010101" charset="-122"/>
              <a:cs typeface="华文新魏" panose="02010800040101010101" charset="-122"/>
            </a:endParaRPr>
          </a:p>
          <a:p>
            <a:pPr marL="342900" indent="-342900" defTabSz="608965">
              <a:lnSpc>
                <a:spcPct val="130000"/>
              </a:lnSpc>
              <a:buFont typeface="Wingdings" panose="05000000000000000000" charset="0"/>
              <a:buChar char="Ø"/>
            </a:pPr>
            <a:r>
              <a:rPr lang="zh-CN" altLang="en-US" sz="4000" dirty="0">
                <a:solidFill>
                  <a:schemeClr val="bg1"/>
                </a:solidFill>
                <a:latin typeface="华文新魏" panose="02010800040101010101" charset="-122"/>
                <a:ea typeface="华文新魏" panose="02010800040101010101" charset="-122"/>
                <a:cs typeface="华文新魏" panose="02010800040101010101" charset="-122"/>
              </a:rPr>
              <a:t>外形不出众</a:t>
            </a:r>
            <a:endParaRPr lang="zh-CN" altLang="en-US" sz="4000" dirty="0">
              <a:solidFill>
                <a:schemeClr val="bg1"/>
              </a:solidFill>
              <a:latin typeface="华文新魏" panose="02010800040101010101" charset="-122"/>
              <a:ea typeface="华文新魏" panose="02010800040101010101" charset="-122"/>
              <a:cs typeface="华文新魏" panose="02010800040101010101" charset="-122"/>
            </a:endParaRPr>
          </a:p>
          <a:p>
            <a:pPr marL="342900" indent="-342900" defTabSz="608965">
              <a:lnSpc>
                <a:spcPct val="130000"/>
              </a:lnSpc>
              <a:buFont typeface="Wingdings" panose="05000000000000000000" charset="0"/>
              <a:buChar char="Ø"/>
            </a:pPr>
            <a:r>
              <a:rPr lang="zh-CN" altLang="en-US" sz="4000" dirty="0">
                <a:solidFill>
                  <a:schemeClr val="bg1"/>
                </a:solidFill>
                <a:latin typeface="华文新魏" panose="02010800040101010101" charset="-122"/>
                <a:ea typeface="华文新魏" panose="02010800040101010101" charset="-122"/>
                <a:cs typeface="华文新魏" panose="02010800040101010101" charset="-122"/>
              </a:rPr>
              <a:t>享受单身生活</a:t>
            </a:r>
            <a:endParaRPr lang="zh-CN" altLang="en-US" sz="4000" dirty="0">
              <a:solidFill>
                <a:schemeClr val="bg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10000"/>
                                  </p:iterate>
                                  <p:childTnLst>
                                    <p:set>
                                      <p:cBhvr>
                                        <p:cTn id="6" dur="1000" fill="hold">
                                          <p:stCondLst>
                                            <p:cond delay="0"/>
                                          </p:stCondLst>
                                        </p:cTn>
                                        <p:tgtEl>
                                          <p:spTgt spid="1048668">
                                            <p:txEl>
                                              <p:pRg st="0" end="0"/>
                                            </p:txEl>
                                          </p:spTgt>
                                        </p:tgtEl>
                                        <p:attrNameLst>
                                          <p:attrName>style.visibility</p:attrName>
                                        </p:attrNameLst>
                                      </p:cBhvr>
                                      <p:to>
                                        <p:strVal val="visible"/>
                                      </p:to>
                                    </p:set>
                                    <p:animEffect transition="in" filter="fade">
                                      <p:cBhvr>
                                        <p:cTn id="7" dur="1000"/>
                                        <p:tgtEl>
                                          <p:spTgt spid="1048668">
                                            <p:txEl>
                                              <p:pRg st="0" end="0"/>
                                            </p:txEl>
                                          </p:spTgt>
                                        </p:tgtEl>
                                      </p:cBhvr>
                                    </p:animEffect>
                                  </p:childTnLst>
                                </p:cTn>
                              </p:par>
                              <p:par>
                                <p:cTn id="8" presetID="10" presetClass="entr" presetSubtype="0" fill="hold" nodeType="withEffect">
                                  <p:stCondLst>
                                    <p:cond delay="0"/>
                                  </p:stCondLst>
                                  <p:iterate type="lt">
                                    <p:tmPct val="10000"/>
                                  </p:iterate>
                                  <p:childTnLst>
                                    <p:set>
                                      <p:cBhvr>
                                        <p:cTn id="9" dur="1000" fill="hold">
                                          <p:stCondLst>
                                            <p:cond delay="0"/>
                                          </p:stCondLst>
                                        </p:cTn>
                                        <p:tgtEl>
                                          <p:spTgt spid="1048668">
                                            <p:txEl>
                                              <p:pRg st="1" end="1"/>
                                            </p:txEl>
                                          </p:spTgt>
                                        </p:tgtEl>
                                        <p:attrNameLst>
                                          <p:attrName>style.visibility</p:attrName>
                                        </p:attrNameLst>
                                      </p:cBhvr>
                                      <p:to>
                                        <p:strVal val="visible"/>
                                      </p:to>
                                    </p:set>
                                    <p:animEffect transition="in" filter="fade">
                                      <p:cBhvr>
                                        <p:cTn id="10" dur="1000"/>
                                        <p:tgtEl>
                                          <p:spTgt spid="1048668">
                                            <p:txEl>
                                              <p:pRg st="1" end="1"/>
                                            </p:txEl>
                                          </p:spTgt>
                                        </p:tgtEl>
                                      </p:cBhvr>
                                    </p:animEffect>
                                  </p:childTnLst>
                                </p:cTn>
                              </p:par>
                              <p:par>
                                <p:cTn id="11" presetID="10" presetClass="entr" presetSubtype="0" fill="hold" nodeType="withEffect">
                                  <p:stCondLst>
                                    <p:cond delay="0"/>
                                  </p:stCondLst>
                                  <p:iterate type="lt">
                                    <p:tmPct val="10000"/>
                                  </p:iterate>
                                  <p:childTnLst>
                                    <p:set>
                                      <p:cBhvr>
                                        <p:cTn id="12" dur="1000" fill="hold">
                                          <p:stCondLst>
                                            <p:cond delay="0"/>
                                          </p:stCondLst>
                                        </p:cTn>
                                        <p:tgtEl>
                                          <p:spTgt spid="1048668">
                                            <p:txEl>
                                              <p:pRg st="2" end="2"/>
                                            </p:txEl>
                                          </p:spTgt>
                                        </p:tgtEl>
                                        <p:attrNameLst>
                                          <p:attrName>style.visibility</p:attrName>
                                        </p:attrNameLst>
                                      </p:cBhvr>
                                      <p:to>
                                        <p:strVal val="visible"/>
                                      </p:to>
                                    </p:set>
                                    <p:animEffect transition="in" filter="fade">
                                      <p:cBhvr>
                                        <p:cTn id="13" dur="1000"/>
                                        <p:tgtEl>
                                          <p:spTgt spid="1048668">
                                            <p:txEl>
                                              <p:pRg st="2" end="2"/>
                                            </p:txEl>
                                          </p:spTgt>
                                        </p:tgtEl>
                                      </p:cBhvr>
                                    </p:animEffect>
                                  </p:childTnLst>
                                </p:cTn>
                              </p:par>
                              <p:par>
                                <p:cTn id="14" presetID="10" presetClass="entr" presetSubtype="0" fill="hold" nodeType="withEffect">
                                  <p:stCondLst>
                                    <p:cond delay="0"/>
                                  </p:stCondLst>
                                  <p:iterate type="lt">
                                    <p:tmPct val="10000"/>
                                  </p:iterate>
                                  <p:childTnLst>
                                    <p:set>
                                      <p:cBhvr>
                                        <p:cTn id="15" dur="1000" fill="hold">
                                          <p:stCondLst>
                                            <p:cond delay="0"/>
                                          </p:stCondLst>
                                        </p:cTn>
                                        <p:tgtEl>
                                          <p:spTgt spid="1048668">
                                            <p:txEl>
                                              <p:pRg st="3" end="3"/>
                                            </p:txEl>
                                          </p:spTgt>
                                        </p:tgtEl>
                                        <p:attrNameLst>
                                          <p:attrName>style.visibility</p:attrName>
                                        </p:attrNameLst>
                                      </p:cBhvr>
                                      <p:to>
                                        <p:strVal val="visible"/>
                                      </p:to>
                                    </p:set>
                                    <p:animEffect transition="in" filter="fade">
                                      <p:cBhvr>
                                        <p:cTn id="16" dur="1000"/>
                                        <p:tgtEl>
                                          <p:spTgt spid="1048668">
                                            <p:txEl>
                                              <p:pRg st="3" end="3"/>
                                            </p:txEl>
                                          </p:spTgt>
                                        </p:tgtEl>
                                      </p:cBhvr>
                                    </p:animEffect>
                                  </p:childTnLst>
                                </p:cTn>
                              </p:par>
                              <p:par>
                                <p:cTn id="17" presetID="10" presetClass="entr" presetSubtype="0" fill="hold" nodeType="withEffect">
                                  <p:stCondLst>
                                    <p:cond delay="0"/>
                                  </p:stCondLst>
                                  <p:iterate type="lt">
                                    <p:tmPct val="10000"/>
                                  </p:iterate>
                                  <p:childTnLst>
                                    <p:set>
                                      <p:cBhvr>
                                        <p:cTn id="18" dur="1000" fill="hold">
                                          <p:stCondLst>
                                            <p:cond delay="0"/>
                                          </p:stCondLst>
                                        </p:cTn>
                                        <p:tgtEl>
                                          <p:spTgt spid="1048668">
                                            <p:txEl>
                                              <p:pRg st="4" end="4"/>
                                            </p:txEl>
                                          </p:spTgt>
                                        </p:tgtEl>
                                        <p:attrNameLst>
                                          <p:attrName>style.visibility</p:attrName>
                                        </p:attrNameLst>
                                      </p:cBhvr>
                                      <p:to>
                                        <p:strVal val="visible"/>
                                      </p:to>
                                    </p:set>
                                    <p:animEffect transition="in" filter="fade">
                                      <p:cBhvr>
                                        <p:cTn id="19" dur="1000"/>
                                        <p:tgtEl>
                                          <p:spTgt spid="104866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57" name=""/>
        <p:cNvGrpSpPr/>
        <p:nvPr/>
      </p:nvGrpSpPr>
      <p:grpSpPr>
        <a:xfrm>
          <a:off x="0" y="0"/>
          <a:ext cx="0" cy="0"/>
          <a:chOff x="0" y="0"/>
          <a:chExt cx="0" cy="0"/>
        </a:xfrm>
      </p:grpSpPr>
      <p:sp>
        <p:nvSpPr>
          <p:cNvPr id="1048656" name="文本框 2"/>
          <p:cNvSpPr txBox="1"/>
          <p:nvPr/>
        </p:nvSpPr>
        <p:spPr>
          <a:xfrm>
            <a:off x="4619342" y="1729469"/>
            <a:ext cx="1998979" cy="3647441"/>
          </a:xfrm>
          <a:prstGeom prst="rect">
            <a:avLst/>
          </a:prstGeom>
          <a:noFill/>
        </p:spPr>
        <p:txBody>
          <a:bodyPr wrap="none" rtlCol="0">
            <a:spAutoFit/>
          </a:bodyPr>
          <a:p>
            <a:pPr algn="ctr"/>
            <a:r>
              <a:rPr kumimoji="1" lang="en-US" altLang="zh-CN" sz="23900" b="1" dirty="0">
                <a:solidFill>
                  <a:schemeClr val="bg1"/>
                </a:solidFill>
              </a:rPr>
              <a:t>2</a:t>
            </a:r>
            <a:endParaRPr kumimoji="1" lang="zh-CN" altLang="en-US" sz="23900" b="1" dirty="0">
              <a:solidFill>
                <a:schemeClr val="bg1"/>
              </a:solidFill>
            </a:endParaRPr>
          </a:p>
        </p:txBody>
      </p:sp>
      <p:sp>
        <p:nvSpPr>
          <p:cNvPr id="1048657" name="文本框 1"/>
          <p:cNvSpPr txBox="1"/>
          <p:nvPr/>
        </p:nvSpPr>
        <p:spPr>
          <a:xfrm>
            <a:off x="5019299" y="1864936"/>
            <a:ext cx="1097279" cy="51054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658" name="文本框 3"/>
          <p:cNvSpPr txBox="1"/>
          <p:nvPr/>
        </p:nvSpPr>
        <p:spPr>
          <a:xfrm>
            <a:off x="6892128" y="2632853"/>
            <a:ext cx="4754881" cy="2250440"/>
          </a:xfrm>
          <a:prstGeom prst="rect">
            <a:avLst/>
          </a:prstGeom>
          <a:noFill/>
        </p:spPr>
        <p:txBody>
          <a:bodyPr wrap="none" rtlCol="0">
            <a:spAutoFit/>
          </a:bodyPr>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恋爱中普遍</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存在的问题</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53" name=""/>
        <p:cNvGrpSpPr/>
        <p:nvPr/>
      </p:nvGrpSpPr>
      <p:grpSpPr>
        <a:xfrm>
          <a:off x="0" y="0"/>
          <a:ext cx="0" cy="0"/>
          <a:chOff x="0" y="0"/>
          <a:chExt cx="0" cy="0"/>
        </a:xfrm>
      </p:grpSpPr>
      <p:sp>
        <p:nvSpPr>
          <p:cNvPr id="1048638" name="文本占位符 1"/>
          <p:cNvSpPr>
            <a:spLocks noGrp="1"/>
          </p:cNvSpPr>
          <p:nvPr>
            <p:ph type="body" sz="quarter" idx="10"/>
          </p:nvPr>
        </p:nvSpPr>
        <p:spPr/>
        <p:txBody>
          <a:bodyPr/>
          <a:p>
            <a:r>
              <a:rPr kumimoji="1" lang="zh-CN" altLang="en-US" sz="2800" b="0" dirty="0">
                <a:latin typeface="华文新魏" panose="02010800040101010101" charset="-122"/>
                <a:ea typeface="华文新魏" panose="02010800040101010101" charset="-122"/>
              </a:rPr>
              <a:t>恋爱中普遍存在的问题</a:t>
            </a:r>
            <a:endParaRPr kumimoji="1" lang="zh-CN" altLang="en-US" sz="2800" b="0" dirty="0">
              <a:latin typeface="华文新魏" panose="02010800040101010101" charset="-122"/>
              <a:ea typeface="华文新魏" panose="02010800040101010101" charset="-122"/>
            </a:endParaRPr>
          </a:p>
        </p:txBody>
      </p:sp>
      <p:sp>
        <p:nvSpPr>
          <p:cNvPr id="1048639" name="矩形 6"/>
          <p:cNvSpPr/>
          <p:nvPr/>
        </p:nvSpPr>
        <p:spPr>
          <a:xfrm>
            <a:off x="1328056" y="3861473"/>
            <a:ext cx="2816448" cy="223452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8" name="图片 5" descr="C:\Users\LENOVO\Desktop\微信图片_20180927202510.jpg微信图片_20180927202510"/>
          <p:cNvPicPr>
            <a:picLocks noChangeAspect="1"/>
          </p:cNvPicPr>
          <p:nvPr/>
        </p:nvPicPr>
        <p:blipFill rotWithShape="1">
          <a:blip r:embed="rId1"/>
          <a:srcRect/>
          <a:stretch>
            <a:fillRect/>
          </a:stretch>
        </p:blipFill>
        <p:spPr>
          <a:xfrm flipH="1">
            <a:off x="1328420" y="1045210"/>
            <a:ext cx="2783840" cy="268033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640" name="矩形 8"/>
          <p:cNvSpPr/>
          <p:nvPr/>
        </p:nvSpPr>
        <p:spPr>
          <a:xfrm>
            <a:off x="1440180" y="4135120"/>
            <a:ext cx="2612390" cy="1488440"/>
          </a:xfrm>
          <a:prstGeom prst="rect">
            <a:avLst/>
          </a:prstGeom>
        </p:spPr>
        <p:txBody>
          <a:bodyPr wrap="square">
            <a:spAutoFit/>
          </a:bodyPr>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恋爱中</a:t>
            </a:r>
            <a:endParaRPr lang="zh-CN" altLang="en-US" sz="3600" b="1"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过于片面化</a:t>
            </a:r>
            <a:endParaRPr lang="zh-CN" altLang="en-US" sz="3600" b="1" dirty="0">
              <a:solidFill>
                <a:schemeClr val="bg1"/>
              </a:solidFill>
              <a:latin typeface="华文新魏" panose="02010800040101010101" charset="-122"/>
              <a:ea typeface="华文新魏" panose="02010800040101010101" charset="-122"/>
            </a:endParaRPr>
          </a:p>
        </p:txBody>
      </p:sp>
      <p:sp>
        <p:nvSpPr>
          <p:cNvPr id="1048641" name="矩形 11"/>
          <p:cNvSpPr/>
          <p:nvPr/>
        </p:nvSpPr>
        <p:spPr>
          <a:xfrm flipV="1">
            <a:off x="4673598" y="1045027"/>
            <a:ext cx="2816448" cy="2234527"/>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9" name="图片 12" descr="C:\Users\LENOVO\Desktop\微信图片_20180927201311.jpg微信图片_20180927201311"/>
          <p:cNvPicPr>
            <a:picLocks noChangeAspect="1"/>
          </p:cNvPicPr>
          <p:nvPr/>
        </p:nvPicPr>
        <p:blipFill rotWithShape="1">
          <a:blip r:embed="rId2"/>
          <a:srcRect l="1105" t="590" r="-1105"/>
          <a:stretch>
            <a:fillRect/>
          </a:stretch>
        </p:blipFill>
        <p:spPr>
          <a:xfrm rot="10800000" flipH="1" flipV="1">
            <a:off x="4701540" y="3422015"/>
            <a:ext cx="2816225" cy="267398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642" name="矩形 14"/>
          <p:cNvSpPr/>
          <p:nvPr/>
        </p:nvSpPr>
        <p:spPr>
          <a:xfrm>
            <a:off x="4800600" y="1330960"/>
            <a:ext cx="2618105" cy="1488441"/>
          </a:xfrm>
          <a:prstGeom prst="rect">
            <a:avLst/>
          </a:prstGeom>
        </p:spPr>
        <p:txBody>
          <a:bodyPr wrap="square">
            <a:spAutoFit/>
          </a:bodyPr>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恋爱中</a:t>
            </a:r>
            <a:endParaRPr lang="zh-CN" altLang="en-US" sz="3600" b="1"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缺乏安全感</a:t>
            </a:r>
            <a:endParaRPr lang="zh-CN" altLang="en-US" sz="3600" b="1" dirty="0">
              <a:solidFill>
                <a:schemeClr val="bg1"/>
              </a:solidFill>
              <a:latin typeface="华文新魏" panose="02010800040101010101" charset="-122"/>
              <a:ea typeface="华文新魏" panose="02010800040101010101" charset="-122"/>
            </a:endParaRPr>
          </a:p>
        </p:txBody>
      </p:sp>
      <p:sp>
        <p:nvSpPr>
          <p:cNvPr id="1048643" name="矩形 16"/>
          <p:cNvSpPr/>
          <p:nvPr/>
        </p:nvSpPr>
        <p:spPr>
          <a:xfrm>
            <a:off x="8019141" y="3861472"/>
            <a:ext cx="2816448" cy="2234527"/>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60" name="图片 17" descr="C:\Users\LENOVO\Desktop\微信图片_20180927202141.jpg微信图片_20180927202141"/>
          <p:cNvPicPr>
            <a:picLocks noChangeAspect="1"/>
          </p:cNvPicPr>
          <p:nvPr/>
        </p:nvPicPr>
        <p:blipFill rotWithShape="1">
          <a:blip r:embed="rId3"/>
          <a:srcRect/>
          <a:stretch>
            <a:fillRect/>
          </a:stretch>
        </p:blipFill>
        <p:spPr>
          <a:xfrm flipH="1">
            <a:off x="8019415" y="1045210"/>
            <a:ext cx="2816225" cy="268097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48644" name="矩形 19"/>
          <p:cNvSpPr/>
          <p:nvPr/>
        </p:nvSpPr>
        <p:spPr>
          <a:xfrm>
            <a:off x="8115935" y="4119880"/>
            <a:ext cx="2612390" cy="1488440"/>
          </a:xfrm>
          <a:prstGeom prst="rect">
            <a:avLst/>
          </a:prstGeom>
        </p:spPr>
        <p:txBody>
          <a:bodyPr wrap="square">
            <a:spAutoFit/>
          </a:bodyPr>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恋爱中</a:t>
            </a:r>
            <a:endParaRPr lang="zh-CN" altLang="en-US" sz="3600" b="1"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b="1" dirty="0">
                <a:solidFill>
                  <a:schemeClr val="bg1"/>
                </a:solidFill>
                <a:latin typeface="华文新魏" panose="02010800040101010101" charset="-122"/>
                <a:ea typeface="华文新魏" panose="02010800040101010101" charset="-122"/>
              </a:rPr>
              <a:t>过于浪漫化</a:t>
            </a:r>
            <a:endParaRPr lang="zh-CN" altLang="en-US" sz="3600" b="1" dirty="0">
              <a:solidFill>
                <a:schemeClr val="bg1"/>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97158"/>
                                        </p:tgtEl>
                                        <p:attrNameLst>
                                          <p:attrName>style.visibility</p:attrName>
                                        </p:attrNameLst>
                                      </p:cBhvr>
                                      <p:to>
                                        <p:strVal val="visible"/>
                                      </p:to>
                                    </p:set>
                                    <p:anim calcmode="lin" valueType="num">
                                      <p:cBhvr additive="base">
                                        <p:cTn id="7" dur="500" fill="hold"/>
                                        <p:tgtEl>
                                          <p:spTgt spid="2097158"/>
                                        </p:tgtEl>
                                        <p:attrNameLst>
                                          <p:attrName>ppt_x</p:attrName>
                                        </p:attrNameLst>
                                      </p:cBhvr>
                                      <p:tavLst>
                                        <p:tav tm="0">
                                          <p:val>
                                            <p:strVal val="0-#ppt_w/2"/>
                                          </p:val>
                                        </p:tav>
                                        <p:tav tm="100000">
                                          <p:val>
                                            <p:strVal val="#ppt_x"/>
                                          </p:val>
                                        </p:tav>
                                      </p:tavLst>
                                    </p:anim>
                                    <p:anim calcmode="lin" valueType="num">
                                      <p:cBhvr additive="base">
                                        <p:cTn id="8" dur="500" fill="hold"/>
                                        <p:tgtEl>
                                          <p:spTgt spid="2097158"/>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048639"/>
                                        </p:tgtEl>
                                        <p:attrNameLst>
                                          <p:attrName>style.visibility</p:attrName>
                                        </p:attrNameLst>
                                      </p:cBhvr>
                                      <p:to>
                                        <p:strVal val="visible"/>
                                      </p:to>
                                    </p:set>
                                    <p:animEffect transition="in" filter="wipe(left)">
                                      <p:cBhvr>
                                        <p:cTn id="11" dur="500"/>
                                        <p:tgtEl>
                                          <p:spTgt spid="1048639"/>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2097159"/>
                                        </p:tgtEl>
                                        <p:attrNameLst>
                                          <p:attrName>style.visibility</p:attrName>
                                        </p:attrNameLst>
                                      </p:cBhvr>
                                      <p:to>
                                        <p:strVal val="visible"/>
                                      </p:to>
                                    </p:set>
                                    <p:animEffect transition="in" filter="wipe(down)">
                                      <p:cBhvr>
                                        <p:cTn id="15" dur="500"/>
                                        <p:tgtEl>
                                          <p:spTgt spid="209715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048641"/>
                                        </p:tgtEl>
                                        <p:attrNameLst>
                                          <p:attrName>style.visibility</p:attrName>
                                        </p:attrNameLst>
                                      </p:cBhvr>
                                      <p:to>
                                        <p:strVal val="visible"/>
                                      </p:to>
                                    </p:set>
                                    <p:animEffect transition="in" filter="wipe(up)">
                                      <p:cBhvr>
                                        <p:cTn id="18" dur="500"/>
                                        <p:tgtEl>
                                          <p:spTgt spid="1048641"/>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2097160"/>
                                        </p:tgtEl>
                                        <p:attrNameLst>
                                          <p:attrName>style.visibility</p:attrName>
                                        </p:attrNameLst>
                                      </p:cBhvr>
                                      <p:to>
                                        <p:strVal val="visible"/>
                                      </p:to>
                                    </p:set>
                                    <p:animEffect transition="in" filter="wipe(right)">
                                      <p:cBhvr>
                                        <p:cTn id="22" dur="500"/>
                                        <p:tgtEl>
                                          <p:spTgt spid="209716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048643"/>
                                        </p:tgtEl>
                                        <p:attrNameLst>
                                          <p:attrName>style.visibility</p:attrName>
                                        </p:attrNameLst>
                                      </p:cBhvr>
                                      <p:to>
                                        <p:strVal val="visible"/>
                                      </p:to>
                                    </p:set>
                                    <p:animEffect transition="in" filter="wipe(right)">
                                      <p:cBhvr>
                                        <p:cTn id="25" dur="500"/>
                                        <p:tgtEl>
                                          <p:spTgt spid="1048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9" grpId="0" animBg="1"/>
      <p:bldP spid="1048641" grpId="0" animBg="1"/>
      <p:bldP spid="10486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48" name=""/>
        <p:cNvGrpSpPr/>
        <p:nvPr/>
      </p:nvGrpSpPr>
      <p:grpSpPr>
        <a:xfrm>
          <a:off x="0" y="0"/>
          <a:ext cx="0" cy="0"/>
          <a:chOff x="0" y="0"/>
          <a:chExt cx="0" cy="0"/>
        </a:xfrm>
      </p:grpSpPr>
      <p:sp>
        <p:nvSpPr>
          <p:cNvPr id="1048622" name="文本框 2"/>
          <p:cNvSpPr txBox="1"/>
          <p:nvPr/>
        </p:nvSpPr>
        <p:spPr>
          <a:xfrm>
            <a:off x="4722847" y="1729469"/>
            <a:ext cx="1998980" cy="3647441"/>
          </a:xfrm>
          <a:prstGeom prst="rect">
            <a:avLst/>
          </a:prstGeom>
          <a:noFill/>
        </p:spPr>
        <p:txBody>
          <a:bodyPr wrap="none" rtlCol="0">
            <a:spAutoFit/>
          </a:bodyPr>
          <a:p>
            <a:pPr algn="ctr"/>
            <a:r>
              <a:rPr kumimoji="1" lang="en-US" altLang="zh-CN" sz="23900" b="1" dirty="0">
                <a:solidFill>
                  <a:schemeClr val="bg1"/>
                </a:solidFill>
              </a:rPr>
              <a:t>3</a:t>
            </a:r>
            <a:endParaRPr kumimoji="1" lang="zh-CN" altLang="en-US" sz="23900" b="1" dirty="0">
              <a:solidFill>
                <a:schemeClr val="bg1"/>
              </a:solidFill>
            </a:endParaRPr>
          </a:p>
        </p:txBody>
      </p:sp>
      <p:sp>
        <p:nvSpPr>
          <p:cNvPr id="1048623" name="文本框 1"/>
          <p:cNvSpPr txBox="1"/>
          <p:nvPr/>
        </p:nvSpPr>
        <p:spPr>
          <a:xfrm>
            <a:off x="5156459" y="1864936"/>
            <a:ext cx="1097279" cy="51054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624" name="文本框 3"/>
          <p:cNvSpPr txBox="1"/>
          <p:nvPr/>
        </p:nvSpPr>
        <p:spPr>
          <a:xfrm>
            <a:off x="6815928" y="2709053"/>
            <a:ext cx="4754881" cy="2250440"/>
          </a:xfrm>
          <a:prstGeom prst="rect">
            <a:avLst/>
          </a:prstGeom>
          <a:noFill/>
        </p:spPr>
        <p:txBody>
          <a:bodyPr wrap="none" rtlCol="0">
            <a:spAutoFit/>
          </a:bodyPr>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如何树立</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a:p>
            <a:r>
              <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正确爱情观</a:t>
            </a:r>
            <a:endParaRPr kumimoji="1" lang="zh-CN" altLang="en-US" sz="72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30" name=""/>
        <p:cNvGrpSpPr/>
        <p:nvPr/>
      </p:nvGrpSpPr>
      <p:grpSpPr>
        <a:xfrm>
          <a:off x="0" y="0"/>
          <a:ext cx="0" cy="0"/>
          <a:chOff x="0" y="0"/>
          <a:chExt cx="0" cy="0"/>
        </a:xfrm>
      </p:grpSpPr>
      <p:sp>
        <p:nvSpPr>
          <p:cNvPr id="1048588" name="矩形 6"/>
          <p:cNvSpPr/>
          <p:nvPr/>
        </p:nvSpPr>
        <p:spPr>
          <a:xfrm>
            <a:off x="943725" y="3264989"/>
            <a:ext cx="2317250" cy="359301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048589" name="文本占位符 1"/>
          <p:cNvSpPr>
            <a:spLocks noGrp="1"/>
          </p:cNvSpPr>
          <p:nvPr>
            <p:ph type="body" sz="quarter" idx="10"/>
          </p:nvPr>
        </p:nvSpPr>
        <p:spPr/>
        <p:txBody>
          <a:bodyPr/>
          <a:p>
            <a:r>
              <a:rPr kumimoji="1" lang="zh-CN" altLang="en-US" sz="2800" b="0" dirty="0">
                <a:latin typeface="华文新魏" panose="02010800040101010101" charset="-122"/>
                <a:ea typeface="华文新魏" panose="02010800040101010101" charset="-122"/>
              </a:rPr>
              <a:t>如何树立正确爱情观</a:t>
            </a:r>
            <a:endParaRPr kumimoji="1" lang="zh-CN" altLang="en-US" sz="2800" b="0" dirty="0">
              <a:latin typeface="华文新魏" panose="02010800040101010101" charset="-122"/>
              <a:ea typeface="华文新魏" panose="02010800040101010101" charset="-122"/>
            </a:endParaRPr>
          </a:p>
        </p:txBody>
      </p:sp>
      <p:pic>
        <p:nvPicPr>
          <p:cNvPr id="2097152" name="图片 3" descr="C:\Users\LENOVO\Desktop\微信图片_20180927214104.jpg微信图片_20180927214104"/>
          <p:cNvPicPr>
            <a:picLocks noChangeAspect="1"/>
          </p:cNvPicPr>
          <p:nvPr/>
        </p:nvPicPr>
        <p:blipFill rotWithShape="1">
          <a:blip r:embed="rId1"/>
          <a:srcRect/>
          <a:stretch>
            <a:fillRect/>
          </a:stretch>
        </p:blipFill>
        <p:spPr>
          <a:xfrm>
            <a:off x="943610" y="954405"/>
            <a:ext cx="2068195" cy="1959610"/>
          </a:xfrm>
          <a:prstGeom prst="ellipse">
            <a:avLst/>
          </a:prstGeom>
          <a:effectLst>
            <a:outerShdw blurRad="63500" sx="102000" sy="102000" algn="ctr" rotWithShape="0">
              <a:prstClr val="black">
                <a:alpha val="20000"/>
              </a:prstClr>
            </a:outerShdw>
          </a:effectLst>
        </p:spPr>
      </p:pic>
      <p:grpSp>
        <p:nvGrpSpPr>
          <p:cNvPr id="31" name="组 5"/>
          <p:cNvGrpSpPr/>
          <p:nvPr/>
        </p:nvGrpSpPr>
        <p:grpSpPr>
          <a:xfrm>
            <a:off x="1887796" y="3041469"/>
            <a:ext cx="429108" cy="429108"/>
            <a:chOff x="1770335" y="2906486"/>
            <a:chExt cx="733908" cy="733908"/>
          </a:xfrm>
        </p:grpSpPr>
        <p:sp>
          <p:nvSpPr>
            <p:cNvPr id="1048590" name="椭圆 2"/>
            <p:cNvSpPr/>
            <p:nvPr/>
          </p:nvSpPr>
          <p:spPr>
            <a:xfrm>
              <a:off x="1770335" y="2906486"/>
              <a:ext cx="733908" cy="733908"/>
            </a:xfrm>
            <a:prstGeom prst="ellipse">
              <a:avLst/>
            </a:prstGeom>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1048591" name="L 形 4"/>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grpSp>
      <p:sp>
        <p:nvSpPr>
          <p:cNvPr id="1048592" name="矩形 7"/>
          <p:cNvSpPr/>
          <p:nvPr/>
        </p:nvSpPr>
        <p:spPr>
          <a:xfrm>
            <a:off x="3619926" y="0"/>
            <a:ext cx="2317250" cy="3593011"/>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3" name="图片 8" descr="C:\Users\LENOVO\Desktop\微信图片_20180927213703.jpg微信图片_20180927213703"/>
          <p:cNvPicPr>
            <a:picLocks noChangeAspect="1"/>
          </p:cNvPicPr>
          <p:nvPr/>
        </p:nvPicPr>
        <p:blipFill rotWithShape="1">
          <a:blip r:embed="rId2"/>
          <a:srcRect/>
          <a:stretch>
            <a:fillRect/>
          </a:stretch>
        </p:blipFill>
        <p:spPr>
          <a:xfrm>
            <a:off x="3828873" y="3820246"/>
            <a:ext cx="2068286" cy="1798955"/>
          </a:xfrm>
          <a:prstGeom prst="ellipse">
            <a:avLst/>
          </a:prstGeom>
          <a:effectLst>
            <a:outerShdw blurRad="63500" sx="102000" sy="102000" algn="ctr" rotWithShape="0">
              <a:prstClr val="black">
                <a:alpha val="20000"/>
              </a:prstClr>
            </a:outerShdw>
          </a:effectLst>
        </p:spPr>
      </p:pic>
      <p:grpSp>
        <p:nvGrpSpPr>
          <p:cNvPr id="32" name="组 9"/>
          <p:cNvGrpSpPr/>
          <p:nvPr/>
        </p:nvGrpSpPr>
        <p:grpSpPr>
          <a:xfrm>
            <a:off x="4648462" y="3471026"/>
            <a:ext cx="429108" cy="429108"/>
            <a:chOff x="1770335" y="2906486"/>
            <a:chExt cx="733908" cy="733908"/>
          </a:xfrm>
        </p:grpSpPr>
        <p:sp>
          <p:nvSpPr>
            <p:cNvPr id="1048593" name="椭圆 10"/>
            <p:cNvSpPr/>
            <p:nvPr/>
          </p:nvSpPr>
          <p:spPr>
            <a:xfrm>
              <a:off x="1770335" y="2906486"/>
              <a:ext cx="733908" cy="733908"/>
            </a:xfrm>
            <a:prstGeom prst="ellipse">
              <a:avLst/>
            </a:prstGeom>
            <a:solidFill>
              <a:schemeClr val="accent3"/>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1048594" name="L 形 11"/>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grpSp>
      <p:sp>
        <p:nvSpPr>
          <p:cNvPr id="1048595" name="矩形 13"/>
          <p:cNvSpPr/>
          <p:nvPr/>
        </p:nvSpPr>
        <p:spPr>
          <a:xfrm>
            <a:off x="1044997" y="3590142"/>
            <a:ext cx="2011680" cy="1818640"/>
          </a:xfrm>
          <a:prstGeom prst="rect">
            <a:avLst/>
          </a:prstGeom>
        </p:spPr>
        <p:txBody>
          <a:bodyPr wrap="none">
            <a:spAutoFit/>
          </a:bodyPr>
          <a:p>
            <a:pPr defTabSz="608965">
              <a:lnSpc>
                <a:spcPct val="130000"/>
              </a:lnSpc>
            </a:pPr>
            <a:r>
              <a:rPr lang="zh-CN" altLang="en-US" sz="4000" dirty="0">
                <a:solidFill>
                  <a:schemeClr val="bg1"/>
                </a:solidFill>
                <a:latin typeface="华文新魏" panose="02010800040101010101" charset="-122"/>
                <a:ea typeface="华文新魏" panose="02010800040101010101" charset="-122"/>
              </a:rPr>
              <a:t>提倡</a:t>
            </a:r>
            <a:endParaRPr lang="zh-CN" altLang="en-US" sz="40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志同道合</a:t>
            </a:r>
            <a:endParaRPr lang="zh-CN" altLang="en-US" sz="40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4000" dirty="0">
                <a:solidFill>
                  <a:schemeClr val="bg1"/>
                </a:solidFill>
                <a:latin typeface="华文新魏" panose="02010800040101010101" charset="-122"/>
                <a:ea typeface="华文新魏" panose="02010800040101010101" charset="-122"/>
              </a:rPr>
              <a:t>的爱情</a:t>
            </a:r>
            <a:endParaRPr lang="zh-CN" altLang="en-US" sz="4000" dirty="0">
              <a:solidFill>
                <a:schemeClr val="bg1"/>
              </a:solidFill>
              <a:latin typeface="华文新魏" panose="02010800040101010101" charset="-122"/>
              <a:ea typeface="华文新魏" panose="02010800040101010101" charset="-122"/>
            </a:endParaRPr>
          </a:p>
        </p:txBody>
      </p:sp>
      <p:sp>
        <p:nvSpPr>
          <p:cNvPr id="1048596" name="矩形 15"/>
          <p:cNvSpPr/>
          <p:nvPr/>
        </p:nvSpPr>
        <p:spPr>
          <a:xfrm>
            <a:off x="3556731" y="784186"/>
            <a:ext cx="2468880" cy="1691640"/>
          </a:xfrm>
          <a:prstGeom prst="rect">
            <a:avLst/>
          </a:prstGeom>
        </p:spPr>
        <p:txBody>
          <a:bodyPr wrap="none">
            <a:spAutoFit/>
          </a:bodyPr>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摆正</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爱情与学业</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的关系</a:t>
            </a:r>
            <a:endParaRPr lang="zh-CN" altLang="en-US" sz="3600" dirty="0">
              <a:solidFill>
                <a:schemeClr val="bg1"/>
              </a:solidFill>
              <a:latin typeface="华文新魏" panose="02010800040101010101" charset="-122"/>
              <a:ea typeface="华文新魏" panose="02010800040101010101" charset="-122"/>
            </a:endParaRPr>
          </a:p>
        </p:txBody>
      </p:sp>
      <p:sp>
        <p:nvSpPr>
          <p:cNvPr id="1048597" name="矩形 16"/>
          <p:cNvSpPr/>
          <p:nvPr/>
        </p:nvSpPr>
        <p:spPr>
          <a:xfrm>
            <a:off x="6290889" y="3264989"/>
            <a:ext cx="2317250" cy="3593011"/>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4" name="图片 17" descr="C:\Users\LENOVO\Desktop\微信图片_20180927214633.jpg微信图片_20180927214633"/>
          <p:cNvPicPr>
            <a:picLocks noChangeAspect="1"/>
          </p:cNvPicPr>
          <p:nvPr/>
        </p:nvPicPr>
        <p:blipFill rotWithShape="1">
          <a:blip r:embed="rId3"/>
          <a:srcRect/>
          <a:stretch>
            <a:fillRect/>
          </a:stretch>
        </p:blipFill>
        <p:spPr>
          <a:xfrm>
            <a:off x="6415417" y="1103992"/>
            <a:ext cx="2068195" cy="2068286"/>
          </a:xfrm>
          <a:prstGeom prst="ellipse">
            <a:avLst/>
          </a:prstGeom>
          <a:effectLst>
            <a:outerShdw blurRad="63500" sx="102000" sy="102000" algn="ctr" rotWithShape="0">
              <a:prstClr val="black">
                <a:alpha val="20000"/>
              </a:prstClr>
            </a:outerShdw>
          </a:effectLst>
        </p:spPr>
      </p:pic>
      <p:grpSp>
        <p:nvGrpSpPr>
          <p:cNvPr id="33" name="组 18"/>
          <p:cNvGrpSpPr/>
          <p:nvPr/>
        </p:nvGrpSpPr>
        <p:grpSpPr>
          <a:xfrm>
            <a:off x="7234960" y="3036389"/>
            <a:ext cx="429108" cy="429108"/>
            <a:chOff x="1770335" y="2906486"/>
            <a:chExt cx="733908" cy="733908"/>
          </a:xfrm>
        </p:grpSpPr>
        <p:sp>
          <p:nvSpPr>
            <p:cNvPr id="1048598" name="椭圆 19"/>
            <p:cNvSpPr/>
            <p:nvPr/>
          </p:nvSpPr>
          <p:spPr>
            <a:xfrm>
              <a:off x="1770335" y="2906486"/>
              <a:ext cx="733908" cy="733908"/>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1048599" name="L 形 20"/>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grpSp>
      <p:sp>
        <p:nvSpPr>
          <p:cNvPr id="1048600" name="矩形 21"/>
          <p:cNvSpPr/>
          <p:nvPr/>
        </p:nvSpPr>
        <p:spPr>
          <a:xfrm>
            <a:off x="8967090" y="0"/>
            <a:ext cx="2317250" cy="3593011"/>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pic>
        <p:nvPicPr>
          <p:cNvPr id="2097155" name="图片 22" descr="C:\Users\LENOVO\Desktop\微信图片_20180927214333.jpg微信图片_20180927214333"/>
          <p:cNvPicPr>
            <a:picLocks noChangeAspect="1"/>
          </p:cNvPicPr>
          <p:nvPr/>
        </p:nvPicPr>
        <p:blipFill rotWithShape="1">
          <a:blip r:embed="rId4"/>
          <a:srcRect/>
          <a:stretch>
            <a:fillRect/>
          </a:stretch>
        </p:blipFill>
        <p:spPr>
          <a:xfrm>
            <a:off x="9176083" y="3685580"/>
            <a:ext cx="2068195" cy="2068286"/>
          </a:xfrm>
          <a:prstGeom prst="ellipse">
            <a:avLst/>
          </a:prstGeom>
          <a:effectLst>
            <a:outerShdw blurRad="63500" sx="102000" sy="102000" algn="ctr" rotWithShape="0">
              <a:prstClr val="black">
                <a:alpha val="20000"/>
              </a:prstClr>
            </a:outerShdw>
          </a:effectLst>
        </p:spPr>
      </p:pic>
      <p:grpSp>
        <p:nvGrpSpPr>
          <p:cNvPr id="34" name="组 23"/>
          <p:cNvGrpSpPr/>
          <p:nvPr/>
        </p:nvGrpSpPr>
        <p:grpSpPr>
          <a:xfrm>
            <a:off x="9995626" y="3471026"/>
            <a:ext cx="429108" cy="429108"/>
            <a:chOff x="1770335" y="2906486"/>
            <a:chExt cx="733908" cy="733908"/>
          </a:xfrm>
        </p:grpSpPr>
        <p:sp>
          <p:nvSpPr>
            <p:cNvPr id="1048601" name="椭圆 24"/>
            <p:cNvSpPr/>
            <p:nvPr/>
          </p:nvSpPr>
          <p:spPr>
            <a:xfrm>
              <a:off x="1770335" y="2906486"/>
              <a:ext cx="733908" cy="733908"/>
            </a:xfrm>
            <a:prstGeom prst="ellipse">
              <a:avLst/>
            </a:prstGeom>
            <a:solidFill>
              <a:schemeClr val="accent4"/>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1048602" name="L 形 25"/>
            <p:cNvSpPr/>
            <p:nvPr/>
          </p:nvSpPr>
          <p:spPr>
            <a:xfrm rot="18900000">
              <a:off x="1952213" y="3113908"/>
              <a:ext cx="370153" cy="219350"/>
            </a:xfrm>
            <a:prstGeom prst="corner">
              <a:avLst>
                <a:gd name="adj1" fmla="val 21804"/>
                <a:gd name="adj2" fmla="val 20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grpSp>
      <p:sp>
        <p:nvSpPr>
          <p:cNvPr id="1048603" name="矩形 27"/>
          <p:cNvSpPr/>
          <p:nvPr/>
        </p:nvSpPr>
        <p:spPr>
          <a:xfrm>
            <a:off x="6453121" y="3696822"/>
            <a:ext cx="2011680" cy="1691641"/>
          </a:xfrm>
          <a:prstGeom prst="rect">
            <a:avLst/>
          </a:prstGeom>
        </p:spPr>
        <p:txBody>
          <a:bodyPr wrap="none">
            <a:spAutoFit/>
          </a:bodyPr>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懂得</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爱情是</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相互理解</a:t>
            </a:r>
            <a:endParaRPr lang="zh-CN" altLang="en-US" sz="3600" dirty="0">
              <a:solidFill>
                <a:schemeClr val="bg1"/>
              </a:solidFill>
              <a:latin typeface="华文新魏" panose="02010800040101010101" charset="-122"/>
              <a:ea typeface="华文新魏" panose="02010800040101010101" charset="-122"/>
            </a:endParaRPr>
          </a:p>
        </p:txBody>
      </p:sp>
      <p:sp>
        <p:nvSpPr>
          <p:cNvPr id="1048604" name="矩形 29"/>
          <p:cNvSpPr/>
          <p:nvPr/>
        </p:nvSpPr>
        <p:spPr>
          <a:xfrm>
            <a:off x="9102015" y="662266"/>
            <a:ext cx="2011680" cy="1691640"/>
          </a:xfrm>
          <a:prstGeom prst="rect">
            <a:avLst/>
          </a:prstGeom>
        </p:spPr>
        <p:txBody>
          <a:bodyPr wrap="none">
            <a:spAutoFit/>
          </a:bodyPr>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发展</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健康的</a:t>
            </a:r>
            <a:endParaRPr lang="zh-CN" altLang="en-US" sz="3600" dirty="0">
              <a:solidFill>
                <a:schemeClr val="bg1"/>
              </a:solidFill>
              <a:latin typeface="华文新魏" panose="02010800040101010101" charset="-122"/>
              <a:ea typeface="华文新魏" panose="02010800040101010101" charset="-122"/>
            </a:endParaRPr>
          </a:p>
          <a:p>
            <a:pPr defTabSz="608965">
              <a:lnSpc>
                <a:spcPct val="130000"/>
              </a:lnSpc>
            </a:pPr>
            <a:r>
              <a:rPr lang="zh-CN" altLang="en-US" sz="3600" dirty="0">
                <a:solidFill>
                  <a:schemeClr val="bg1"/>
                </a:solidFill>
                <a:latin typeface="华文新魏" panose="02010800040101010101" charset="-122"/>
                <a:ea typeface="华文新魏" panose="02010800040101010101" charset="-122"/>
              </a:rPr>
              <a:t>爱情行为</a:t>
            </a:r>
            <a:endParaRPr lang="zh-CN" altLang="en-US" sz="3600" dirty="0">
              <a:solidFill>
                <a:schemeClr val="bg1"/>
              </a:solidFill>
              <a:latin typeface="华文新魏" panose="02010800040101010101" charset="-122"/>
              <a:ea typeface="华文新魏" panose="0201080004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000" fill="hold">
                                          <p:stCondLst>
                                            <p:cond delay="0"/>
                                          </p:stCondLst>
                                        </p:cTn>
                                        <p:tgtEl>
                                          <p:spTgt spid="2097152"/>
                                        </p:tgtEl>
                                        <p:attrNameLst>
                                          <p:attrName>style.visibility</p:attrName>
                                        </p:attrNameLst>
                                      </p:cBhvr>
                                      <p:to>
                                        <p:strVal val="visible"/>
                                      </p:to>
                                    </p:set>
                                    <p:animEffect transition="in" filter="wipe(up)">
                                      <p:cBhvr>
                                        <p:cTn id="7" dur="1000"/>
                                        <p:tgtEl>
                                          <p:spTgt spid="2097152"/>
                                        </p:tgtEl>
                                      </p:cBhvr>
                                    </p:animEffect>
                                  </p:childTnLst>
                                </p:cTn>
                              </p:par>
                              <p:par>
                                <p:cTn id="8" presetID="22" presetClass="entr" presetSubtype="4" fill="hold" grpId="0" nodeType="withEffect">
                                  <p:stCondLst>
                                    <p:cond delay="0"/>
                                  </p:stCondLst>
                                  <p:childTnLst>
                                    <p:set>
                                      <p:cBhvr>
                                        <p:cTn id="9" dur="1000" fill="hold">
                                          <p:stCondLst>
                                            <p:cond delay="0"/>
                                          </p:stCondLst>
                                        </p:cTn>
                                        <p:tgtEl>
                                          <p:spTgt spid="1048588"/>
                                        </p:tgtEl>
                                        <p:attrNameLst>
                                          <p:attrName>style.visibility</p:attrName>
                                        </p:attrNameLst>
                                      </p:cBhvr>
                                      <p:to>
                                        <p:strVal val="visible"/>
                                      </p:to>
                                    </p:set>
                                    <p:animEffect transition="in" filter="wipe(down)">
                                      <p:cBhvr>
                                        <p:cTn id="10" dur="1000"/>
                                        <p:tgtEl>
                                          <p:spTgt spid="1048588"/>
                                        </p:tgtEl>
                                      </p:cBhvr>
                                    </p:animEffect>
                                  </p:childTnLst>
                                </p:cTn>
                              </p:par>
                              <p:par>
                                <p:cTn id="11" presetID="22" presetClass="entr" presetSubtype="4" fill="hold" nodeType="withEffect">
                                  <p:stCondLst>
                                    <p:cond delay="0"/>
                                  </p:stCondLst>
                                  <p:childTnLst>
                                    <p:set>
                                      <p:cBhvr>
                                        <p:cTn id="12" dur="1000" fill="hold">
                                          <p:stCondLst>
                                            <p:cond delay="0"/>
                                          </p:stCondLst>
                                        </p:cTn>
                                        <p:tgtEl>
                                          <p:spTgt spid="31"/>
                                        </p:tgtEl>
                                        <p:attrNameLst>
                                          <p:attrName>style.visibility</p:attrName>
                                        </p:attrNameLst>
                                      </p:cBhvr>
                                      <p:to>
                                        <p:strVal val="visible"/>
                                      </p:to>
                                    </p:set>
                                    <p:animEffect transition="in" filter="wipe(down)">
                                      <p:cBhvr>
                                        <p:cTn id="13" dur="1000"/>
                                        <p:tgtEl>
                                          <p:spTgt spid="31"/>
                                        </p:tgtEl>
                                      </p:cBhvr>
                                    </p:animEffect>
                                  </p:childTnLst>
                                </p:cTn>
                              </p:par>
                              <p:par>
                                <p:cTn id="14" presetID="22" presetClass="entr" presetSubtype="4" fill="hold" grpId="0" nodeType="withEffect">
                                  <p:stCondLst>
                                    <p:cond delay="0"/>
                                  </p:stCondLst>
                                  <p:childTnLst>
                                    <p:set>
                                      <p:cBhvr>
                                        <p:cTn id="15" dur="1000" fill="hold">
                                          <p:stCondLst>
                                            <p:cond delay="0"/>
                                          </p:stCondLst>
                                        </p:cTn>
                                        <p:tgtEl>
                                          <p:spTgt spid="1048595"/>
                                        </p:tgtEl>
                                        <p:attrNameLst>
                                          <p:attrName>style.visibility</p:attrName>
                                        </p:attrNameLst>
                                      </p:cBhvr>
                                      <p:to>
                                        <p:strVal val="visible"/>
                                      </p:to>
                                    </p:set>
                                    <p:animEffect transition="in" filter="wipe(down)">
                                      <p:cBhvr>
                                        <p:cTn id="16" dur="1000"/>
                                        <p:tgtEl>
                                          <p:spTgt spid="1048595"/>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000" fill="hold">
                                          <p:stCondLst>
                                            <p:cond delay="0"/>
                                          </p:stCondLst>
                                        </p:cTn>
                                        <p:tgtEl>
                                          <p:spTgt spid="1048592"/>
                                        </p:tgtEl>
                                        <p:attrNameLst>
                                          <p:attrName>style.visibility</p:attrName>
                                        </p:attrNameLst>
                                      </p:cBhvr>
                                      <p:to>
                                        <p:strVal val="visible"/>
                                      </p:to>
                                    </p:set>
                                    <p:animEffect transition="in" filter="wipe(up)">
                                      <p:cBhvr>
                                        <p:cTn id="20" dur="1000"/>
                                        <p:tgtEl>
                                          <p:spTgt spid="1048592"/>
                                        </p:tgtEl>
                                      </p:cBhvr>
                                    </p:animEffect>
                                  </p:childTnLst>
                                </p:cTn>
                              </p:par>
                              <p:par>
                                <p:cTn id="21" presetID="22" presetClass="entr" presetSubtype="1" fill="hold" nodeType="withEffect">
                                  <p:stCondLst>
                                    <p:cond delay="0"/>
                                  </p:stCondLst>
                                  <p:childTnLst>
                                    <p:set>
                                      <p:cBhvr>
                                        <p:cTn id="22" dur="1000" fill="hold">
                                          <p:stCondLst>
                                            <p:cond delay="0"/>
                                          </p:stCondLst>
                                        </p:cTn>
                                        <p:tgtEl>
                                          <p:spTgt spid="32"/>
                                        </p:tgtEl>
                                        <p:attrNameLst>
                                          <p:attrName>style.visibility</p:attrName>
                                        </p:attrNameLst>
                                      </p:cBhvr>
                                      <p:to>
                                        <p:strVal val="visible"/>
                                      </p:to>
                                    </p:set>
                                    <p:animEffect transition="in" filter="wipe(up)">
                                      <p:cBhvr>
                                        <p:cTn id="23" dur="1000"/>
                                        <p:tgtEl>
                                          <p:spTgt spid="32"/>
                                        </p:tgtEl>
                                      </p:cBhvr>
                                    </p:animEffect>
                                  </p:childTnLst>
                                </p:cTn>
                              </p:par>
                              <p:par>
                                <p:cTn id="24" presetID="22" presetClass="entr" presetSubtype="1" fill="hold" grpId="0" nodeType="withEffect">
                                  <p:stCondLst>
                                    <p:cond delay="0"/>
                                  </p:stCondLst>
                                  <p:childTnLst>
                                    <p:set>
                                      <p:cBhvr>
                                        <p:cTn id="25" dur="1000" fill="hold">
                                          <p:stCondLst>
                                            <p:cond delay="0"/>
                                          </p:stCondLst>
                                        </p:cTn>
                                        <p:tgtEl>
                                          <p:spTgt spid="1048596"/>
                                        </p:tgtEl>
                                        <p:attrNameLst>
                                          <p:attrName>style.visibility</p:attrName>
                                        </p:attrNameLst>
                                      </p:cBhvr>
                                      <p:to>
                                        <p:strVal val="visible"/>
                                      </p:to>
                                    </p:set>
                                    <p:animEffect transition="in" filter="wipe(up)">
                                      <p:cBhvr>
                                        <p:cTn id="26" dur="1000"/>
                                        <p:tgtEl>
                                          <p:spTgt spid="1048596"/>
                                        </p:tgtEl>
                                      </p:cBhvr>
                                    </p:animEffect>
                                  </p:childTnLst>
                                </p:cTn>
                              </p:par>
                              <p:par>
                                <p:cTn id="27" presetID="22" presetClass="entr" presetSubtype="4" fill="hold" nodeType="withEffect">
                                  <p:stCondLst>
                                    <p:cond delay="0"/>
                                  </p:stCondLst>
                                  <p:childTnLst>
                                    <p:set>
                                      <p:cBhvr>
                                        <p:cTn id="28" dur="1000" fill="hold">
                                          <p:stCondLst>
                                            <p:cond delay="0"/>
                                          </p:stCondLst>
                                        </p:cTn>
                                        <p:tgtEl>
                                          <p:spTgt spid="2097153"/>
                                        </p:tgtEl>
                                        <p:attrNameLst>
                                          <p:attrName>style.visibility</p:attrName>
                                        </p:attrNameLst>
                                      </p:cBhvr>
                                      <p:to>
                                        <p:strVal val="visible"/>
                                      </p:to>
                                    </p:set>
                                    <p:animEffect transition="in" filter="wipe(down)">
                                      <p:cBhvr>
                                        <p:cTn id="29" dur="1000"/>
                                        <p:tgtEl>
                                          <p:spTgt spid="2097153"/>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000" fill="hold">
                                          <p:stCondLst>
                                            <p:cond delay="0"/>
                                          </p:stCondLst>
                                        </p:cTn>
                                        <p:tgtEl>
                                          <p:spTgt spid="2097154"/>
                                        </p:tgtEl>
                                        <p:attrNameLst>
                                          <p:attrName>style.visibility</p:attrName>
                                        </p:attrNameLst>
                                      </p:cBhvr>
                                      <p:to>
                                        <p:strVal val="visible"/>
                                      </p:to>
                                    </p:set>
                                    <p:animEffect transition="in" filter="wipe(up)">
                                      <p:cBhvr>
                                        <p:cTn id="33" dur="1000"/>
                                        <p:tgtEl>
                                          <p:spTgt spid="2097154"/>
                                        </p:tgtEl>
                                      </p:cBhvr>
                                    </p:animEffect>
                                  </p:childTnLst>
                                </p:cTn>
                              </p:par>
                              <p:par>
                                <p:cTn id="34" presetID="22" presetClass="entr" presetSubtype="4" fill="hold" grpId="0" nodeType="withEffect">
                                  <p:stCondLst>
                                    <p:cond delay="0"/>
                                  </p:stCondLst>
                                  <p:childTnLst>
                                    <p:set>
                                      <p:cBhvr>
                                        <p:cTn id="35" dur="1000" fill="hold">
                                          <p:stCondLst>
                                            <p:cond delay="0"/>
                                          </p:stCondLst>
                                        </p:cTn>
                                        <p:tgtEl>
                                          <p:spTgt spid="1048597"/>
                                        </p:tgtEl>
                                        <p:attrNameLst>
                                          <p:attrName>style.visibility</p:attrName>
                                        </p:attrNameLst>
                                      </p:cBhvr>
                                      <p:to>
                                        <p:strVal val="visible"/>
                                      </p:to>
                                    </p:set>
                                    <p:animEffect transition="in" filter="wipe(down)">
                                      <p:cBhvr>
                                        <p:cTn id="36" dur="1000"/>
                                        <p:tgtEl>
                                          <p:spTgt spid="1048597"/>
                                        </p:tgtEl>
                                      </p:cBhvr>
                                    </p:animEffect>
                                  </p:childTnLst>
                                </p:cTn>
                              </p:par>
                              <p:par>
                                <p:cTn id="37" presetID="22" presetClass="entr" presetSubtype="4" fill="hold" nodeType="withEffect">
                                  <p:stCondLst>
                                    <p:cond delay="0"/>
                                  </p:stCondLst>
                                  <p:childTnLst>
                                    <p:set>
                                      <p:cBhvr>
                                        <p:cTn id="38" dur="1000" fill="hold">
                                          <p:stCondLst>
                                            <p:cond delay="0"/>
                                          </p:stCondLst>
                                        </p:cTn>
                                        <p:tgtEl>
                                          <p:spTgt spid="33"/>
                                        </p:tgtEl>
                                        <p:attrNameLst>
                                          <p:attrName>style.visibility</p:attrName>
                                        </p:attrNameLst>
                                      </p:cBhvr>
                                      <p:to>
                                        <p:strVal val="visible"/>
                                      </p:to>
                                    </p:set>
                                    <p:animEffect transition="in" filter="wipe(down)">
                                      <p:cBhvr>
                                        <p:cTn id="39" dur="1000"/>
                                        <p:tgtEl>
                                          <p:spTgt spid="33"/>
                                        </p:tgtEl>
                                      </p:cBhvr>
                                    </p:animEffect>
                                  </p:childTnLst>
                                </p:cTn>
                              </p:par>
                              <p:par>
                                <p:cTn id="40" presetID="22" presetClass="entr" presetSubtype="4" fill="hold" grpId="0" nodeType="withEffect">
                                  <p:stCondLst>
                                    <p:cond delay="0"/>
                                  </p:stCondLst>
                                  <p:childTnLst>
                                    <p:set>
                                      <p:cBhvr>
                                        <p:cTn id="41" dur="1000" fill="hold">
                                          <p:stCondLst>
                                            <p:cond delay="0"/>
                                          </p:stCondLst>
                                        </p:cTn>
                                        <p:tgtEl>
                                          <p:spTgt spid="1048603"/>
                                        </p:tgtEl>
                                        <p:attrNameLst>
                                          <p:attrName>style.visibility</p:attrName>
                                        </p:attrNameLst>
                                      </p:cBhvr>
                                      <p:to>
                                        <p:strVal val="visible"/>
                                      </p:to>
                                    </p:set>
                                    <p:animEffect transition="in" filter="wipe(down)">
                                      <p:cBhvr>
                                        <p:cTn id="42" dur="1000"/>
                                        <p:tgtEl>
                                          <p:spTgt spid="1048603"/>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048600"/>
                                        </p:tgtEl>
                                        <p:attrNameLst>
                                          <p:attrName>style.visibility</p:attrName>
                                        </p:attrNameLst>
                                      </p:cBhvr>
                                      <p:to>
                                        <p:strVal val="visible"/>
                                      </p:to>
                                    </p:set>
                                    <p:animEffect transition="in" filter="wipe(down)">
                                      <p:cBhvr>
                                        <p:cTn id="46" dur="500"/>
                                        <p:tgtEl>
                                          <p:spTgt spid="1048600"/>
                                        </p:tgtEl>
                                      </p:cBhvr>
                                    </p:animEffect>
                                  </p:childTnLst>
                                </p:cTn>
                              </p:par>
                              <p:par>
                                <p:cTn id="47" presetID="22" presetClass="entr" presetSubtype="4"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par>
                                <p:cTn id="50" presetID="22" presetClass="entr" presetSubtype="1" fill="hold" grpId="0" nodeType="withEffect">
                                  <p:stCondLst>
                                    <p:cond delay="0"/>
                                  </p:stCondLst>
                                  <p:childTnLst>
                                    <p:set>
                                      <p:cBhvr>
                                        <p:cTn id="51" dur="1000" fill="hold">
                                          <p:stCondLst>
                                            <p:cond delay="0"/>
                                          </p:stCondLst>
                                        </p:cTn>
                                        <p:tgtEl>
                                          <p:spTgt spid="1048604"/>
                                        </p:tgtEl>
                                        <p:attrNameLst>
                                          <p:attrName>style.visibility</p:attrName>
                                        </p:attrNameLst>
                                      </p:cBhvr>
                                      <p:to>
                                        <p:strVal val="visible"/>
                                      </p:to>
                                    </p:set>
                                    <p:animEffect transition="in" filter="wipe(up)">
                                      <p:cBhvr>
                                        <p:cTn id="52" dur="1000"/>
                                        <p:tgtEl>
                                          <p:spTgt spid="1048604"/>
                                        </p:tgtEl>
                                      </p:cBhvr>
                                    </p:animEffect>
                                  </p:childTnLst>
                                </p:cTn>
                              </p:par>
                              <p:par>
                                <p:cTn id="53" presetID="22" presetClass="entr" presetSubtype="4" fill="hold" nodeType="withEffect">
                                  <p:stCondLst>
                                    <p:cond delay="0"/>
                                  </p:stCondLst>
                                  <p:childTnLst>
                                    <p:set>
                                      <p:cBhvr>
                                        <p:cTn id="54" dur="1000" fill="hold">
                                          <p:stCondLst>
                                            <p:cond delay="0"/>
                                          </p:stCondLst>
                                        </p:cTn>
                                        <p:tgtEl>
                                          <p:spTgt spid="2097155"/>
                                        </p:tgtEl>
                                        <p:attrNameLst>
                                          <p:attrName>style.visibility</p:attrName>
                                        </p:attrNameLst>
                                      </p:cBhvr>
                                      <p:to>
                                        <p:strVal val="visible"/>
                                      </p:to>
                                    </p:set>
                                    <p:animEffect transition="in" filter="wipe(down)">
                                      <p:cBhvr>
                                        <p:cTn id="55" dur="1000"/>
                                        <p:tgtEl>
                                          <p:spTgt spid="209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8" grpId="0" animBg="1"/>
      <p:bldP spid="1048595" grpId="0"/>
      <p:bldP spid="1048592" grpId="0" animBg="1"/>
      <p:bldP spid="1048596" grpId="0"/>
      <p:bldP spid="1048597" grpId="0" animBg="1"/>
      <p:bldP spid="1048603" grpId="0"/>
      <p:bldP spid="1048600" grpId="0" animBg="1"/>
      <p:bldP spid="104860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47" name=""/>
        <p:cNvGrpSpPr/>
        <p:nvPr/>
      </p:nvGrpSpPr>
      <p:grpSpPr>
        <a:xfrm>
          <a:off x="0" y="0"/>
          <a:ext cx="0" cy="0"/>
          <a:chOff x="0" y="0"/>
          <a:chExt cx="0" cy="0"/>
        </a:xfrm>
      </p:grpSpPr>
      <p:sp>
        <p:nvSpPr>
          <p:cNvPr id="1048619" name="文本框 2"/>
          <p:cNvSpPr txBox="1"/>
          <p:nvPr/>
        </p:nvSpPr>
        <p:spPr>
          <a:xfrm>
            <a:off x="4722847" y="1729469"/>
            <a:ext cx="1935480" cy="3647441"/>
          </a:xfrm>
          <a:prstGeom prst="rect">
            <a:avLst/>
          </a:prstGeom>
          <a:noFill/>
        </p:spPr>
        <p:txBody>
          <a:bodyPr wrap="none" rtlCol="0">
            <a:spAutoFit/>
          </a:bodyPr>
          <a:p>
            <a:pPr algn="ctr"/>
            <a:r>
              <a:rPr kumimoji="1" lang="en-US" altLang="zh-CN" sz="23900" b="1" dirty="0">
                <a:solidFill>
                  <a:schemeClr val="bg1"/>
                </a:solidFill>
              </a:rPr>
              <a:t>4</a:t>
            </a:r>
            <a:endParaRPr kumimoji="1" lang="zh-CN" altLang="en-US" sz="23900" b="1" dirty="0">
              <a:solidFill>
                <a:schemeClr val="bg1"/>
              </a:solidFill>
            </a:endParaRPr>
          </a:p>
        </p:txBody>
      </p:sp>
      <p:sp>
        <p:nvSpPr>
          <p:cNvPr id="1048620" name="文本框 1"/>
          <p:cNvSpPr txBox="1"/>
          <p:nvPr/>
        </p:nvSpPr>
        <p:spPr>
          <a:xfrm>
            <a:off x="5156459" y="1864936"/>
            <a:ext cx="1097279" cy="510540"/>
          </a:xfrm>
          <a:prstGeom prst="rect">
            <a:avLst/>
          </a:prstGeom>
          <a:noFill/>
        </p:spPr>
        <p:txBody>
          <a:bodyPr wrap="none" rtlCol="0">
            <a:spAutoFit/>
          </a:bodyPr>
          <a:p>
            <a:pPr algn="ctr"/>
            <a:r>
              <a:rPr kumimoji="1" lang="en-US" altLang="zh-CN" sz="2800">
                <a:solidFill>
                  <a:schemeClr val="bg1"/>
                </a:solidFill>
              </a:rPr>
              <a:t>PART</a:t>
            </a:r>
            <a:endParaRPr kumimoji="1" lang="zh-CN" altLang="en-US" sz="2800" dirty="0">
              <a:solidFill>
                <a:schemeClr val="bg1"/>
              </a:solidFill>
            </a:endParaRPr>
          </a:p>
        </p:txBody>
      </p:sp>
      <p:sp>
        <p:nvSpPr>
          <p:cNvPr id="1048621" name="文本框 3"/>
          <p:cNvSpPr txBox="1"/>
          <p:nvPr/>
        </p:nvSpPr>
        <p:spPr>
          <a:xfrm>
            <a:off x="7227408" y="3135773"/>
            <a:ext cx="3840480" cy="1513840"/>
          </a:xfrm>
          <a:prstGeom prst="rect">
            <a:avLst/>
          </a:prstGeom>
          <a:noFill/>
        </p:spPr>
        <p:txBody>
          <a:bodyPr wrap="none" rtlCol="0">
            <a:spAutoFit/>
          </a:bodyPr>
          <a:p>
            <a:r>
              <a:rPr kumimoji="1" lang="zh-CN" altLang="en-US" sz="9600" dirty="0">
                <a:solidFill>
                  <a:schemeClr val="accent4">
                    <a:alpha val="50000"/>
                  </a:schemeClr>
                </a:solidFill>
                <a:latin typeface="华文新魏" panose="02010800040101010101" charset="-122"/>
                <a:ea typeface="华文新魏" panose="02010800040101010101" charset="-122"/>
                <a:cs typeface="微软雅黑" panose="020B0503020204020204" charset="-122"/>
              </a:rPr>
              <a:t>性教育</a:t>
            </a:r>
            <a:endParaRPr kumimoji="1" lang="zh-CN" altLang="en-US" sz="9600" dirty="0">
              <a:solidFill>
                <a:schemeClr val="accent4">
                  <a:alpha val="5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theme/theme1.xml><?xml version="1.0" encoding="utf-8"?>
<a:theme xmlns:a="http://schemas.openxmlformats.org/drawingml/2006/main" name="Office 主题">
  <a:themeElements>
    <a:clrScheme name="自定义 86">
      <a:dk1>
        <a:srgbClr val="000000"/>
      </a:dk1>
      <a:lt1>
        <a:srgbClr val="FFFFFF"/>
      </a:lt1>
      <a:dk2>
        <a:srgbClr val="000000"/>
      </a:dk2>
      <a:lt2>
        <a:srgbClr val="FFFDFD"/>
      </a:lt2>
      <a:accent1>
        <a:srgbClr val="FAA0AA"/>
      </a:accent1>
      <a:accent2>
        <a:srgbClr val="F5E5E4"/>
      </a:accent2>
      <a:accent3>
        <a:srgbClr val="AACED2"/>
      </a:accent3>
      <a:accent4>
        <a:srgbClr val="009FB8"/>
      </a:accent4>
      <a:accent5>
        <a:srgbClr val="FFBBB3"/>
      </a:accent5>
      <a:accent6>
        <a:srgbClr val="515151"/>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1013</Words>
  <Application>WPS 演示</Application>
  <PresentationFormat/>
  <Paragraphs>168</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微软雅黑</vt:lpstr>
      <vt:lpstr>Segoe UI Light</vt:lpstr>
      <vt:lpstr>Century Gothic</vt:lpstr>
      <vt:lpstr>Segoe UI Light</vt:lpstr>
      <vt:lpstr>华文新魏</vt:lpstr>
      <vt:lpstr>Wingdings</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 X21UD A</dc:creator>
  <cp:lastModifiedBy>聒噪。。</cp:lastModifiedBy>
  <cp:revision>1</cp:revision>
  <dcterms:created xsi:type="dcterms:W3CDTF">2018-10-06T13:19:11Z</dcterms:created>
  <dcterms:modified xsi:type="dcterms:W3CDTF">2018-10-06T13:19:14Z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