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9" r:id="rId4"/>
    <p:sldId id="271" r:id="rId5"/>
    <p:sldId id="260" r:id="rId6"/>
    <p:sldId id="261" r:id="rId7"/>
    <p:sldId id="27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7D32CA-C464-4BDE-BB37-0A5BAF728953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3EE59E1B-035A-4B46-B93F-4C8090AA6769}">
      <dgm:prSet phldrT="[文本]"/>
      <dgm:spPr/>
      <dgm:t>
        <a:bodyPr/>
        <a:lstStyle/>
        <a:p>
          <a:r>
            <a:rPr lang="zh-CN" altLang="en-US" dirty="0"/>
            <a:t>负面情绪</a:t>
          </a:r>
        </a:p>
      </dgm:t>
    </dgm:pt>
    <dgm:pt modelId="{1A918EC7-4895-4174-9AB7-102753B7E057}" type="parTrans" cxnId="{145270B6-31F0-4BCD-8BE3-EED6DCC13B4A}">
      <dgm:prSet/>
      <dgm:spPr/>
      <dgm:t>
        <a:bodyPr/>
        <a:lstStyle/>
        <a:p>
          <a:endParaRPr lang="zh-CN" altLang="en-US"/>
        </a:p>
      </dgm:t>
    </dgm:pt>
    <dgm:pt modelId="{05BC7500-34AE-42C7-A8E3-B618CE328700}" type="sibTrans" cxnId="{145270B6-31F0-4BCD-8BE3-EED6DCC13B4A}">
      <dgm:prSet/>
      <dgm:spPr/>
      <dgm:t>
        <a:bodyPr/>
        <a:lstStyle/>
        <a:p>
          <a:endParaRPr lang="zh-CN" altLang="en-US"/>
        </a:p>
      </dgm:t>
    </dgm:pt>
    <dgm:pt modelId="{5B072E95-AEB3-4FCE-BFEA-C3179E38D19C}">
      <dgm:prSet phldrT="[文本]"/>
      <dgm:spPr/>
      <dgm:t>
        <a:bodyPr/>
        <a:lstStyle/>
        <a:p>
          <a:r>
            <a:rPr lang="zh-CN" altLang="en-US" dirty="0"/>
            <a:t>焦虑</a:t>
          </a:r>
        </a:p>
      </dgm:t>
    </dgm:pt>
    <dgm:pt modelId="{80A8459F-B439-4A59-8FCF-FCE3712BC8F1}" type="parTrans" cxnId="{583DD42A-9ABC-4AB0-A96E-0FC905B8936A}">
      <dgm:prSet/>
      <dgm:spPr/>
      <dgm:t>
        <a:bodyPr/>
        <a:lstStyle/>
        <a:p>
          <a:endParaRPr lang="zh-CN" altLang="en-US"/>
        </a:p>
      </dgm:t>
    </dgm:pt>
    <dgm:pt modelId="{10BF9040-0A90-478F-AA55-0C63A7E03114}" type="sibTrans" cxnId="{583DD42A-9ABC-4AB0-A96E-0FC905B8936A}">
      <dgm:prSet/>
      <dgm:spPr/>
      <dgm:t>
        <a:bodyPr/>
        <a:lstStyle/>
        <a:p>
          <a:endParaRPr lang="zh-CN" altLang="en-US"/>
        </a:p>
      </dgm:t>
    </dgm:pt>
    <dgm:pt modelId="{53C080DB-CC26-4087-99DE-B02C05C50F2A}">
      <dgm:prSet phldrT="[文本]"/>
      <dgm:spPr/>
      <dgm:t>
        <a:bodyPr/>
        <a:lstStyle/>
        <a:p>
          <a:r>
            <a:rPr lang="zh-CN" altLang="en-US" dirty="0"/>
            <a:t>紧张</a:t>
          </a:r>
        </a:p>
      </dgm:t>
    </dgm:pt>
    <dgm:pt modelId="{F97C7135-4F3C-41A8-BFF8-96CB861D5BEC}" type="parTrans" cxnId="{E910FE6B-5F28-4B53-9506-D6E8579C0176}">
      <dgm:prSet/>
      <dgm:spPr/>
      <dgm:t>
        <a:bodyPr/>
        <a:lstStyle/>
        <a:p>
          <a:endParaRPr lang="zh-CN" altLang="en-US"/>
        </a:p>
      </dgm:t>
    </dgm:pt>
    <dgm:pt modelId="{9CE84065-08D6-45C6-80EE-5A0DCEB69618}" type="sibTrans" cxnId="{E910FE6B-5F28-4B53-9506-D6E8579C0176}">
      <dgm:prSet/>
      <dgm:spPr/>
      <dgm:t>
        <a:bodyPr/>
        <a:lstStyle/>
        <a:p>
          <a:endParaRPr lang="zh-CN" altLang="en-US"/>
        </a:p>
      </dgm:t>
    </dgm:pt>
    <dgm:pt modelId="{6874BFF6-96AA-4555-B079-E965DD9E12B5}">
      <dgm:prSet phldrT="[文本]"/>
      <dgm:spPr/>
      <dgm:t>
        <a:bodyPr/>
        <a:lstStyle/>
        <a:p>
          <a:r>
            <a:rPr lang="zh-CN" altLang="en-US" dirty="0"/>
            <a:t>愤怒</a:t>
          </a:r>
          <a:r>
            <a:rPr lang="en-US" altLang="zh-CN" dirty="0"/>
            <a:t>……</a:t>
          </a:r>
          <a:endParaRPr lang="zh-CN" altLang="en-US" dirty="0"/>
        </a:p>
      </dgm:t>
    </dgm:pt>
    <dgm:pt modelId="{0F498637-CFD1-45A3-B30E-B9AA6BA0E840}" type="parTrans" cxnId="{E312D239-5398-4221-A1C1-19671771209D}">
      <dgm:prSet/>
      <dgm:spPr/>
      <dgm:t>
        <a:bodyPr/>
        <a:lstStyle/>
        <a:p>
          <a:endParaRPr lang="zh-CN" altLang="en-US"/>
        </a:p>
      </dgm:t>
    </dgm:pt>
    <dgm:pt modelId="{833F77D6-4CF1-42AA-9E46-58DF59082F42}" type="sibTrans" cxnId="{E312D239-5398-4221-A1C1-19671771209D}">
      <dgm:prSet/>
      <dgm:spPr/>
      <dgm:t>
        <a:bodyPr/>
        <a:lstStyle/>
        <a:p>
          <a:endParaRPr lang="zh-CN" altLang="en-US"/>
        </a:p>
      </dgm:t>
    </dgm:pt>
    <dgm:pt modelId="{BDBF3ED4-8E6D-42E1-915B-0110C14A8719}" type="pres">
      <dgm:prSet presAssocID="{707D32CA-C464-4BDE-BB37-0A5BAF728953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CC7FC172-2DC1-4F3D-956A-4E47DE19786B}" type="pres">
      <dgm:prSet presAssocID="{3EE59E1B-035A-4B46-B93F-4C8090AA6769}" presName="root1" presStyleCnt="0"/>
      <dgm:spPr/>
    </dgm:pt>
    <dgm:pt modelId="{9D13FC4E-87CD-46F3-BF36-4B6258E71C77}" type="pres">
      <dgm:prSet presAssocID="{3EE59E1B-035A-4B46-B93F-4C8090AA6769}" presName="LevelOneTextNode" presStyleLbl="node0" presStyleIdx="0" presStyleCnt="1" custAng="5400000" custScaleY="46659">
        <dgm:presLayoutVars>
          <dgm:chPref val="3"/>
        </dgm:presLayoutVars>
      </dgm:prSet>
      <dgm:spPr/>
    </dgm:pt>
    <dgm:pt modelId="{CCF1439C-56FF-4A6F-84E3-4835BCD4B097}" type="pres">
      <dgm:prSet presAssocID="{3EE59E1B-035A-4B46-B93F-4C8090AA6769}" presName="level2hierChild" presStyleCnt="0"/>
      <dgm:spPr/>
    </dgm:pt>
    <dgm:pt modelId="{105392B3-7014-45EE-8099-81463A8BCE9E}" type="pres">
      <dgm:prSet presAssocID="{80A8459F-B439-4A59-8FCF-FCE3712BC8F1}" presName="conn2-1" presStyleLbl="parChTrans1D2" presStyleIdx="0" presStyleCnt="3"/>
      <dgm:spPr/>
    </dgm:pt>
    <dgm:pt modelId="{4AE8F765-3617-4719-AE34-84B90F4F30C2}" type="pres">
      <dgm:prSet presAssocID="{80A8459F-B439-4A59-8FCF-FCE3712BC8F1}" presName="connTx" presStyleLbl="parChTrans1D2" presStyleIdx="0" presStyleCnt="3"/>
      <dgm:spPr/>
    </dgm:pt>
    <dgm:pt modelId="{00D0078D-AF1C-46C4-95E8-34B037CB22CA}" type="pres">
      <dgm:prSet presAssocID="{5B072E95-AEB3-4FCE-BFEA-C3179E38D19C}" presName="root2" presStyleCnt="0"/>
      <dgm:spPr/>
    </dgm:pt>
    <dgm:pt modelId="{CCE83755-EBB2-4656-B31A-E0D788A0F8E6}" type="pres">
      <dgm:prSet presAssocID="{5B072E95-AEB3-4FCE-BFEA-C3179E38D19C}" presName="LevelTwoTextNode" presStyleLbl="node2" presStyleIdx="0" presStyleCnt="3" custLinFactNeighborX="44501" custLinFactNeighborY="-987">
        <dgm:presLayoutVars>
          <dgm:chPref val="3"/>
        </dgm:presLayoutVars>
      </dgm:prSet>
      <dgm:spPr/>
    </dgm:pt>
    <dgm:pt modelId="{C35F024C-1E92-442D-B94A-A5CD47F7198A}" type="pres">
      <dgm:prSet presAssocID="{5B072E95-AEB3-4FCE-BFEA-C3179E38D19C}" presName="level3hierChild" presStyleCnt="0"/>
      <dgm:spPr/>
    </dgm:pt>
    <dgm:pt modelId="{4AD64FA9-C84A-42BF-A00D-0D90D6D3D8E0}" type="pres">
      <dgm:prSet presAssocID="{F97C7135-4F3C-41A8-BFF8-96CB861D5BEC}" presName="conn2-1" presStyleLbl="parChTrans1D2" presStyleIdx="1" presStyleCnt="3"/>
      <dgm:spPr/>
    </dgm:pt>
    <dgm:pt modelId="{AB777844-4999-46AC-99B5-876A86318F0A}" type="pres">
      <dgm:prSet presAssocID="{F97C7135-4F3C-41A8-BFF8-96CB861D5BEC}" presName="connTx" presStyleLbl="parChTrans1D2" presStyleIdx="1" presStyleCnt="3"/>
      <dgm:spPr/>
    </dgm:pt>
    <dgm:pt modelId="{3C089058-E6F1-49D2-85BC-39A239789C34}" type="pres">
      <dgm:prSet presAssocID="{53C080DB-CC26-4087-99DE-B02C05C50F2A}" presName="root2" presStyleCnt="0"/>
      <dgm:spPr/>
    </dgm:pt>
    <dgm:pt modelId="{AC5A3555-EF97-43E6-BCCE-208D628F309E}" type="pres">
      <dgm:prSet presAssocID="{53C080DB-CC26-4087-99DE-B02C05C50F2A}" presName="LevelTwoTextNode" presStyleLbl="node2" presStyleIdx="1" presStyleCnt="3" custScaleX="98194" custLinFactNeighborX="45516" custLinFactNeighborY="0">
        <dgm:presLayoutVars>
          <dgm:chPref val="3"/>
        </dgm:presLayoutVars>
      </dgm:prSet>
      <dgm:spPr/>
    </dgm:pt>
    <dgm:pt modelId="{7E88F2DD-6A64-4149-9622-F1299811ED23}" type="pres">
      <dgm:prSet presAssocID="{53C080DB-CC26-4087-99DE-B02C05C50F2A}" presName="level3hierChild" presStyleCnt="0"/>
      <dgm:spPr/>
    </dgm:pt>
    <dgm:pt modelId="{BA40B6B8-1E33-46FB-B562-B0239D4878F4}" type="pres">
      <dgm:prSet presAssocID="{0F498637-CFD1-45A3-B30E-B9AA6BA0E840}" presName="conn2-1" presStyleLbl="parChTrans1D2" presStyleIdx="2" presStyleCnt="3"/>
      <dgm:spPr/>
    </dgm:pt>
    <dgm:pt modelId="{4DE044DC-BCF5-48B4-A110-5595A235943F}" type="pres">
      <dgm:prSet presAssocID="{0F498637-CFD1-45A3-B30E-B9AA6BA0E840}" presName="connTx" presStyleLbl="parChTrans1D2" presStyleIdx="2" presStyleCnt="3"/>
      <dgm:spPr/>
    </dgm:pt>
    <dgm:pt modelId="{67E92B9D-2138-4A5F-B887-6696FAC59B45}" type="pres">
      <dgm:prSet presAssocID="{6874BFF6-96AA-4555-B079-E965DD9E12B5}" presName="root2" presStyleCnt="0"/>
      <dgm:spPr/>
    </dgm:pt>
    <dgm:pt modelId="{CE1D7A71-5723-4782-A996-42AAA2CEA1FC}" type="pres">
      <dgm:prSet presAssocID="{6874BFF6-96AA-4555-B079-E965DD9E12B5}" presName="LevelTwoTextNode" presStyleLbl="node2" presStyleIdx="2" presStyleCnt="3" custLinFactNeighborX="48740">
        <dgm:presLayoutVars>
          <dgm:chPref val="3"/>
        </dgm:presLayoutVars>
      </dgm:prSet>
      <dgm:spPr/>
    </dgm:pt>
    <dgm:pt modelId="{97A2FB5A-B065-4AAC-BD4A-6418F412C420}" type="pres">
      <dgm:prSet presAssocID="{6874BFF6-96AA-4555-B079-E965DD9E12B5}" presName="level3hierChild" presStyleCnt="0"/>
      <dgm:spPr/>
    </dgm:pt>
  </dgm:ptLst>
  <dgm:cxnLst>
    <dgm:cxn modelId="{C192571F-5858-4F74-B8D0-AB6381B4B199}" type="presOf" srcId="{53C080DB-CC26-4087-99DE-B02C05C50F2A}" destId="{AC5A3555-EF97-43E6-BCCE-208D628F309E}" srcOrd="0" destOrd="0" presId="urn:microsoft.com/office/officeart/2008/layout/HorizontalMultiLevelHierarchy"/>
    <dgm:cxn modelId="{D376F921-61C6-468D-A7FB-673F66150F05}" type="presOf" srcId="{5B072E95-AEB3-4FCE-BFEA-C3179E38D19C}" destId="{CCE83755-EBB2-4656-B31A-E0D788A0F8E6}" srcOrd="0" destOrd="0" presId="urn:microsoft.com/office/officeart/2008/layout/HorizontalMultiLevelHierarchy"/>
    <dgm:cxn modelId="{E81F3C24-ABD0-47EF-8983-75D274BB0B2F}" type="presOf" srcId="{0F498637-CFD1-45A3-B30E-B9AA6BA0E840}" destId="{BA40B6B8-1E33-46FB-B562-B0239D4878F4}" srcOrd="0" destOrd="0" presId="urn:microsoft.com/office/officeart/2008/layout/HorizontalMultiLevelHierarchy"/>
    <dgm:cxn modelId="{58FA3D27-7350-42DF-9D99-2ED28225D76C}" type="presOf" srcId="{80A8459F-B439-4A59-8FCF-FCE3712BC8F1}" destId="{105392B3-7014-45EE-8099-81463A8BCE9E}" srcOrd="0" destOrd="0" presId="urn:microsoft.com/office/officeart/2008/layout/HorizontalMultiLevelHierarchy"/>
    <dgm:cxn modelId="{583DD42A-9ABC-4AB0-A96E-0FC905B8936A}" srcId="{3EE59E1B-035A-4B46-B93F-4C8090AA6769}" destId="{5B072E95-AEB3-4FCE-BFEA-C3179E38D19C}" srcOrd="0" destOrd="0" parTransId="{80A8459F-B439-4A59-8FCF-FCE3712BC8F1}" sibTransId="{10BF9040-0A90-478F-AA55-0C63A7E03114}"/>
    <dgm:cxn modelId="{7C735839-035D-4F37-87C6-C705080EAE0D}" type="presOf" srcId="{707D32CA-C464-4BDE-BB37-0A5BAF728953}" destId="{BDBF3ED4-8E6D-42E1-915B-0110C14A8719}" srcOrd="0" destOrd="0" presId="urn:microsoft.com/office/officeart/2008/layout/HorizontalMultiLevelHierarchy"/>
    <dgm:cxn modelId="{E312D239-5398-4221-A1C1-19671771209D}" srcId="{3EE59E1B-035A-4B46-B93F-4C8090AA6769}" destId="{6874BFF6-96AA-4555-B079-E965DD9E12B5}" srcOrd="2" destOrd="0" parTransId="{0F498637-CFD1-45A3-B30E-B9AA6BA0E840}" sibTransId="{833F77D6-4CF1-42AA-9E46-58DF59082F42}"/>
    <dgm:cxn modelId="{E910FE6B-5F28-4B53-9506-D6E8579C0176}" srcId="{3EE59E1B-035A-4B46-B93F-4C8090AA6769}" destId="{53C080DB-CC26-4087-99DE-B02C05C50F2A}" srcOrd="1" destOrd="0" parTransId="{F97C7135-4F3C-41A8-BFF8-96CB861D5BEC}" sibTransId="{9CE84065-08D6-45C6-80EE-5A0DCEB69618}"/>
    <dgm:cxn modelId="{7738B14E-AF9C-4B70-94FD-3C34BEE87DA4}" type="presOf" srcId="{3EE59E1B-035A-4B46-B93F-4C8090AA6769}" destId="{9D13FC4E-87CD-46F3-BF36-4B6258E71C77}" srcOrd="0" destOrd="0" presId="urn:microsoft.com/office/officeart/2008/layout/HorizontalMultiLevelHierarchy"/>
    <dgm:cxn modelId="{1B5C7A70-23EC-4E42-8874-FD45BA28DB82}" type="presOf" srcId="{0F498637-CFD1-45A3-B30E-B9AA6BA0E840}" destId="{4DE044DC-BCF5-48B4-A110-5595A235943F}" srcOrd="1" destOrd="0" presId="urn:microsoft.com/office/officeart/2008/layout/HorizontalMultiLevelHierarchy"/>
    <dgm:cxn modelId="{1E631683-00CB-4CCC-BB7A-889C9435022D}" type="presOf" srcId="{80A8459F-B439-4A59-8FCF-FCE3712BC8F1}" destId="{4AE8F765-3617-4719-AE34-84B90F4F30C2}" srcOrd="1" destOrd="0" presId="urn:microsoft.com/office/officeart/2008/layout/HorizontalMultiLevelHierarchy"/>
    <dgm:cxn modelId="{C55D3C86-80FE-4D15-BBE6-94883977965F}" type="presOf" srcId="{F97C7135-4F3C-41A8-BFF8-96CB861D5BEC}" destId="{AB777844-4999-46AC-99B5-876A86318F0A}" srcOrd="1" destOrd="0" presId="urn:microsoft.com/office/officeart/2008/layout/HorizontalMultiLevelHierarchy"/>
    <dgm:cxn modelId="{145270B6-31F0-4BCD-8BE3-EED6DCC13B4A}" srcId="{707D32CA-C464-4BDE-BB37-0A5BAF728953}" destId="{3EE59E1B-035A-4B46-B93F-4C8090AA6769}" srcOrd="0" destOrd="0" parTransId="{1A918EC7-4895-4174-9AB7-102753B7E057}" sibTransId="{05BC7500-34AE-42C7-A8E3-B618CE328700}"/>
    <dgm:cxn modelId="{518DD1B7-FE36-4153-AE4E-11A0214234BC}" type="presOf" srcId="{6874BFF6-96AA-4555-B079-E965DD9E12B5}" destId="{CE1D7A71-5723-4782-A996-42AAA2CEA1FC}" srcOrd="0" destOrd="0" presId="urn:microsoft.com/office/officeart/2008/layout/HorizontalMultiLevelHierarchy"/>
    <dgm:cxn modelId="{D89588BB-596B-4EB4-83F2-28ADA78747A7}" type="presOf" srcId="{F97C7135-4F3C-41A8-BFF8-96CB861D5BEC}" destId="{4AD64FA9-C84A-42BF-A00D-0D90D6D3D8E0}" srcOrd="0" destOrd="0" presId="urn:microsoft.com/office/officeart/2008/layout/HorizontalMultiLevelHierarchy"/>
    <dgm:cxn modelId="{B258CE2A-0BBA-40E4-A13D-75B698C8DB6E}" type="presParOf" srcId="{BDBF3ED4-8E6D-42E1-915B-0110C14A8719}" destId="{CC7FC172-2DC1-4F3D-956A-4E47DE19786B}" srcOrd="0" destOrd="0" presId="urn:microsoft.com/office/officeart/2008/layout/HorizontalMultiLevelHierarchy"/>
    <dgm:cxn modelId="{7DF5197E-F687-4622-88FB-A43A8BA54BBC}" type="presParOf" srcId="{CC7FC172-2DC1-4F3D-956A-4E47DE19786B}" destId="{9D13FC4E-87CD-46F3-BF36-4B6258E71C77}" srcOrd="0" destOrd="0" presId="urn:microsoft.com/office/officeart/2008/layout/HorizontalMultiLevelHierarchy"/>
    <dgm:cxn modelId="{A5D3D339-DA26-45DA-BF2D-E45DA8D65F81}" type="presParOf" srcId="{CC7FC172-2DC1-4F3D-956A-4E47DE19786B}" destId="{CCF1439C-56FF-4A6F-84E3-4835BCD4B097}" srcOrd="1" destOrd="0" presId="urn:microsoft.com/office/officeart/2008/layout/HorizontalMultiLevelHierarchy"/>
    <dgm:cxn modelId="{D9E35B01-6366-45A5-A793-2D36F9AD38C5}" type="presParOf" srcId="{CCF1439C-56FF-4A6F-84E3-4835BCD4B097}" destId="{105392B3-7014-45EE-8099-81463A8BCE9E}" srcOrd="0" destOrd="0" presId="urn:microsoft.com/office/officeart/2008/layout/HorizontalMultiLevelHierarchy"/>
    <dgm:cxn modelId="{F6670621-A93C-42AE-8B21-B9485501EF95}" type="presParOf" srcId="{105392B3-7014-45EE-8099-81463A8BCE9E}" destId="{4AE8F765-3617-4719-AE34-84B90F4F30C2}" srcOrd="0" destOrd="0" presId="urn:microsoft.com/office/officeart/2008/layout/HorizontalMultiLevelHierarchy"/>
    <dgm:cxn modelId="{E542F538-808C-410E-83F5-ED43DCE322E4}" type="presParOf" srcId="{CCF1439C-56FF-4A6F-84E3-4835BCD4B097}" destId="{00D0078D-AF1C-46C4-95E8-34B037CB22CA}" srcOrd="1" destOrd="0" presId="urn:microsoft.com/office/officeart/2008/layout/HorizontalMultiLevelHierarchy"/>
    <dgm:cxn modelId="{B22EFA13-7F18-4A57-AE60-9F30FF7EE5F5}" type="presParOf" srcId="{00D0078D-AF1C-46C4-95E8-34B037CB22CA}" destId="{CCE83755-EBB2-4656-B31A-E0D788A0F8E6}" srcOrd="0" destOrd="0" presId="urn:microsoft.com/office/officeart/2008/layout/HorizontalMultiLevelHierarchy"/>
    <dgm:cxn modelId="{BBB926A4-C363-4971-9D83-BC0BCB167C4C}" type="presParOf" srcId="{00D0078D-AF1C-46C4-95E8-34B037CB22CA}" destId="{C35F024C-1E92-442D-B94A-A5CD47F7198A}" srcOrd="1" destOrd="0" presId="urn:microsoft.com/office/officeart/2008/layout/HorizontalMultiLevelHierarchy"/>
    <dgm:cxn modelId="{78A4307C-238A-460D-A554-5E73F83C5AFB}" type="presParOf" srcId="{CCF1439C-56FF-4A6F-84E3-4835BCD4B097}" destId="{4AD64FA9-C84A-42BF-A00D-0D90D6D3D8E0}" srcOrd="2" destOrd="0" presId="urn:microsoft.com/office/officeart/2008/layout/HorizontalMultiLevelHierarchy"/>
    <dgm:cxn modelId="{E15D6364-BF29-478B-A538-A0C9E704A868}" type="presParOf" srcId="{4AD64FA9-C84A-42BF-A00D-0D90D6D3D8E0}" destId="{AB777844-4999-46AC-99B5-876A86318F0A}" srcOrd="0" destOrd="0" presId="urn:microsoft.com/office/officeart/2008/layout/HorizontalMultiLevelHierarchy"/>
    <dgm:cxn modelId="{5B554FA7-4FCE-4C4A-A5B7-C1B608A86132}" type="presParOf" srcId="{CCF1439C-56FF-4A6F-84E3-4835BCD4B097}" destId="{3C089058-E6F1-49D2-85BC-39A239789C34}" srcOrd="3" destOrd="0" presId="urn:microsoft.com/office/officeart/2008/layout/HorizontalMultiLevelHierarchy"/>
    <dgm:cxn modelId="{721BAB7E-5297-4304-96A9-7215B260B0B9}" type="presParOf" srcId="{3C089058-E6F1-49D2-85BC-39A239789C34}" destId="{AC5A3555-EF97-43E6-BCCE-208D628F309E}" srcOrd="0" destOrd="0" presId="urn:microsoft.com/office/officeart/2008/layout/HorizontalMultiLevelHierarchy"/>
    <dgm:cxn modelId="{5D6F7D8D-94D7-4D26-BEC5-63C123C33E3E}" type="presParOf" srcId="{3C089058-E6F1-49D2-85BC-39A239789C34}" destId="{7E88F2DD-6A64-4149-9622-F1299811ED23}" srcOrd="1" destOrd="0" presId="urn:microsoft.com/office/officeart/2008/layout/HorizontalMultiLevelHierarchy"/>
    <dgm:cxn modelId="{FCABBCAD-2E9A-4D82-B742-33CD5B6218B1}" type="presParOf" srcId="{CCF1439C-56FF-4A6F-84E3-4835BCD4B097}" destId="{BA40B6B8-1E33-46FB-B562-B0239D4878F4}" srcOrd="4" destOrd="0" presId="urn:microsoft.com/office/officeart/2008/layout/HorizontalMultiLevelHierarchy"/>
    <dgm:cxn modelId="{07906C27-3E8B-434E-8193-277C53604FF9}" type="presParOf" srcId="{BA40B6B8-1E33-46FB-B562-B0239D4878F4}" destId="{4DE044DC-BCF5-48B4-A110-5595A235943F}" srcOrd="0" destOrd="0" presId="urn:microsoft.com/office/officeart/2008/layout/HorizontalMultiLevelHierarchy"/>
    <dgm:cxn modelId="{A929E455-C18E-44E3-A820-7422B489D716}" type="presParOf" srcId="{CCF1439C-56FF-4A6F-84E3-4835BCD4B097}" destId="{67E92B9D-2138-4A5F-B887-6696FAC59B45}" srcOrd="5" destOrd="0" presId="urn:microsoft.com/office/officeart/2008/layout/HorizontalMultiLevelHierarchy"/>
    <dgm:cxn modelId="{3E1B9F73-5AAA-470E-9602-AD706D678C6C}" type="presParOf" srcId="{67E92B9D-2138-4A5F-B887-6696FAC59B45}" destId="{CE1D7A71-5723-4782-A996-42AAA2CEA1FC}" srcOrd="0" destOrd="0" presId="urn:microsoft.com/office/officeart/2008/layout/HorizontalMultiLevelHierarchy"/>
    <dgm:cxn modelId="{9207C63E-AF7D-4AD3-BCF3-5B466C32CBDC}" type="presParOf" srcId="{67E92B9D-2138-4A5F-B887-6696FAC59B45}" destId="{97A2FB5A-B065-4AAC-BD4A-6418F412C420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40B6B8-1E33-46FB-B562-B0239D4878F4}">
      <dsp:nvSpPr>
        <dsp:cNvPr id="0" name=""/>
        <dsp:cNvSpPr/>
      </dsp:nvSpPr>
      <dsp:spPr>
        <a:xfrm>
          <a:off x="2552625" y="2709333"/>
          <a:ext cx="2198461" cy="12869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99230" y="0"/>
              </a:lnTo>
              <a:lnTo>
                <a:pt x="1099230" y="1286933"/>
              </a:lnTo>
              <a:lnTo>
                <a:pt x="2198461" y="1286933"/>
              </a:lnTo>
            </a:path>
          </a:pathLst>
        </a:custGeom>
        <a:noFill/>
        <a:ln w="34925" cap="flat" cmpd="sng" algn="in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900" kern="1200"/>
        </a:p>
      </dsp:txBody>
      <dsp:txXfrm>
        <a:off x="3588170" y="3289114"/>
        <a:ext cx="127371" cy="127371"/>
      </dsp:txXfrm>
    </dsp:sp>
    <dsp:sp modelId="{4AD64FA9-C84A-42BF-A00D-0D90D6D3D8E0}">
      <dsp:nvSpPr>
        <dsp:cNvPr id="0" name=""/>
        <dsp:cNvSpPr/>
      </dsp:nvSpPr>
      <dsp:spPr>
        <a:xfrm>
          <a:off x="2552625" y="2663613"/>
          <a:ext cx="221241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212418" y="45720"/>
              </a:lnTo>
            </a:path>
          </a:pathLst>
        </a:custGeom>
        <a:noFill/>
        <a:ln w="34925" cap="flat" cmpd="sng" algn="in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800" kern="1200"/>
        </a:p>
      </dsp:txBody>
      <dsp:txXfrm>
        <a:off x="3603524" y="2654023"/>
        <a:ext cx="110620" cy="110620"/>
      </dsp:txXfrm>
    </dsp:sp>
    <dsp:sp modelId="{105392B3-7014-45EE-8099-81463A8BCE9E}">
      <dsp:nvSpPr>
        <dsp:cNvPr id="0" name=""/>
        <dsp:cNvSpPr/>
      </dsp:nvSpPr>
      <dsp:spPr>
        <a:xfrm>
          <a:off x="2552625" y="1412238"/>
          <a:ext cx="2178142" cy="1297095"/>
        </a:xfrm>
        <a:custGeom>
          <a:avLst/>
          <a:gdLst/>
          <a:ahLst/>
          <a:cxnLst/>
          <a:rect l="0" t="0" r="0" b="0"/>
          <a:pathLst>
            <a:path>
              <a:moveTo>
                <a:pt x="0" y="1297095"/>
              </a:moveTo>
              <a:lnTo>
                <a:pt x="1089071" y="1297095"/>
              </a:lnTo>
              <a:lnTo>
                <a:pt x="1089071" y="0"/>
              </a:lnTo>
              <a:lnTo>
                <a:pt x="2178142" y="0"/>
              </a:lnTo>
            </a:path>
          </a:pathLst>
        </a:custGeom>
        <a:noFill/>
        <a:ln w="34925" cap="flat" cmpd="sng" algn="in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900" kern="1200"/>
        </a:p>
      </dsp:txBody>
      <dsp:txXfrm>
        <a:off x="3578319" y="1997408"/>
        <a:ext cx="126755" cy="126755"/>
      </dsp:txXfrm>
    </dsp:sp>
    <dsp:sp modelId="{9D13FC4E-87CD-46F3-BF36-4B6258E71C77}">
      <dsp:nvSpPr>
        <dsp:cNvPr id="0" name=""/>
        <dsp:cNvSpPr/>
      </dsp:nvSpPr>
      <dsp:spPr>
        <a:xfrm>
          <a:off x="773704" y="2194560"/>
          <a:ext cx="2528295" cy="10295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800" kern="1200" dirty="0"/>
            <a:t>负面情绪</a:t>
          </a:r>
        </a:p>
      </dsp:txBody>
      <dsp:txXfrm>
        <a:off x="773704" y="2194560"/>
        <a:ext cx="2528295" cy="1029546"/>
      </dsp:txXfrm>
    </dsp:sp>
    <dsp:sp modelId="{CCE83755-EBB2-4656-B31A-E0D788A0F8E6}">
      <dsp:nvSpPr>
        <dsp:cNvPr id="0" name=""/>
        <dsp:cNvSpPr/>
      </dsp:nvSpPr>
      <dsp:spPr>
        <a:xfrm>
          <a:off x="4730768" y="897465"/>
          <a:ext cx="3376913" cy="10295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800" kern="1200" dirty="0"/>
            <a:t>焦虑</a:t>
          </a:r>
        </a:p>
      </dsp:txBody>
      <dsp:txXfrm>
        <a:off x="4730768" y="897465"/>
        <a:ext cx="3376913" cy="1029546"/>
      </dsp:txXfrm>
    </dsp:sp>
    <dsp:sp modelId="{AC5A3555-EF97-43E6-BCCE-208D628F309E}">
      <dsp:nvSpPr>
        <dsp:cNvPr id="0" name=""/>
        <dsp:cNvSpPr/>
      </dsp:nvSpPr>
      <dsp:spPr>
        <a:xfrm>
          <a:off x="4765043" y="2194560"/>
          <a:ext cx="3315926" cy="10295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800" kern="1200" dirty="0"/>
            <a:t>紧张</a:t>
          </a:r>
        </a:p>
      </dsp:txBody>
      <dsp:txXfrm>
        <a:off x="4765043" y="2194560"/>
        <a:ext cx="3315926" cy="1029546"/>
      </dsp:txXfrm>
    </dsp:sp>
    <dsp:sp modelId="{CE1D7A71-5723-4782-A996-42AAA2CEA1FC}">
      <dsp:nvSpPr>
        <dsp:cNvPr id="0" name=""/>
        <dsp:cNvSpPr/>
      </dsp:nvSpPr>
      <dsp:spPr>
        <a:xfrm>
          <a:off x="4751086" y="3481493"/>
          <a:ext cx="3376913" cy="10295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800" kern="1200" dirty="0"/>
            <a:t>愤怒</a:t>
          </a:r>
          <a:r>
            <a:rPr lang="en-US" altLang="zh-CN" sz="4800" kern="1200" dirty="0"/>
            <a:t>……</a:t>
          </a:r>
          <a:endParaRPr lang="zh-CN" altLang="en-US" sz="4800" kern="1200" dirty="0"/>
        </a:p>
      </dsp:txBody>
      <dsp:txXfrm>
        <a:off x="4751086" y="3481493"/>
        <a:ext cx="3376913" cy="10295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10/7/2018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10/7/2018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10/7/2018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10/7/2018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10/7/2018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10/7/2018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10/7/2018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10/7/2018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10/7/2018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10/7/2018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10/7/2018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10/7/2018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66D4AD-B491-4340-B117-77CCB04537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8800" dirty="0"/>
              <a:t>大学生情绪管理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C7676FB-7821-4645-B6D3-7753736349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7982176" cy="1086237"/>
          </a:xfrm>
        </p:spPr>
        <p:txBody>
          <a:bodyPr>
            <a:normAutofit/>
          </a:bodyPr>
          <a:lstStyle/>
          <a:p>
            <a:r>
              <a:rPr lang="zh-CN" altLang="en-US" dirty="0"/>
              <a:t>今天你微笑了吗？</a:t>
            </a:r>
            <a:endParaRPr lang="en-US" altLang="zh-CN" dirty="0"/>
          </a:p>
          <a:p>
            <a:r>
              <a:rPr lang="zh-CN" altLang="en-US" dirty="0"/>
              <a:t>（作者：城市与环境学院 环境科学与工程 杨佳慧 杜烨）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1973A7A-C26F-4E44-8B9D-9BF7BFB847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1524" y="4044529"/>
            <a:ext cx="1783556" cy="213517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softEdge rad="304800"/>
          </a:effectLst>
        </p:spPr>
      </p:pic>
    </p:spTree>
    <p:extLst>
      <p:ext uri="{BB962C8B-B14F-4D97-AF65-F5344CB8AC3E}">
        <p14:creationId xmlns:p14="http://schemas.microsoft.com/office/powerpoint/2010/main" val="1861556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48BA9F1-650F-4FAB-9070-627E28C1B195}"/>
              </a:ext>
            </a:extLst>
          </p:cNvPr>
          <p:cNvSpPr txBox="1"/>
          <p:nvPr/>
        </p:nvSpPr>
        <p:spPr>
          <a:xfrm>
            <a:off x="1158240" y="416560"/>
            <a:ext cx="4622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>
                <a:latin typeface="Comic Sans MS" panose="030F0702030302020204" pitchFamily="66" charset="0"/>
              </a:rPr>
              <a:t>Tips2:</a:t>
            </a:r>
            <a:endParaRPr lang="zh-CN" altLang="en-US" sz="8800" dirty="0">
              <a:latin typeface="Comic Sans MS" panose="030F0702030302020204" pitchFamily="66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A156D28-C06B-49F3-9986-FF14C0243FB1}"/>
              </a:ext>
            </a:extLst>
          </p:cNvPr>
          <p:cNvSpPr txBox="1"/>
          <p:nvPr/>
        </p:nvSpPr>
        <p:spPr>
          <a:xfrm>
            <a:off x="1158240" y="1737360"/>
            <a:ext cx="1055624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zh-CN" sz="2400" dirty="0"/>
              <a:t>运动</a:t>
            </a:r>
          </a:p>
          <a:p>
            <a:r>
              <a:rPr lang="zh-CN" altLang="zh-CN" sz="2400" dirty="0"/>
              <a:t>　　运动能减少皮质醇的分泌，有助缓解压力。皮质醇是人在感觉不安、愤怒或恐怖时，由肾上腺分泌的一种激素，累积后或会伤到内脏。此外，运动还能刺激大脑下垂体分泌内啡肽，这种神经递质能令人产生快感，放松心情。美国疾病管理预防中心推荐一周最少有两天做一次全身运动，或每周进行两个半小时的快走运动等有氧运动。</a:t>
            </a:r>
          </a:p>
          <a:p>
            <a:r>
              <a:rPr lang="zh-CN" altLang="zh-CN" sz="2400" dirty="0"/>
              <a:t>　　为降低难度，也可以把快走运动拆开时间段进行，比如一周五天，每天散步三次，每次十分钟。</a:t>
            </a:r>
          </a:p>
          <a:p>
            <a:r>
              <a:rPr lang="zh-CN" altLang="zh-CN" sz="2400" dirty="0"/>
              <a:t>　　此外，练瑜伽也能排解压力。爱荷华州立大学一项研究发现，让参试者把脚浸泡在冰水里，令其心理紧张产生压力，结果显示，参试者中的瑜伽教练比初练者更不易产生“发热反应”———即身体感受外界刺激后，产生心理压力时所引起的应激反应。这种反应持续发生就会导致心血管疾病、哮喘、忧郁症等健康问题。</a:t>
            </a:r>
          </a:p>
        </p:txBody>
      </p:sp>
    </p:spTree>
    <p:extLst>
      <p:ext uri="{BB962C8B-B14F-4D97-AF65-F5344CB8AC3E}">
        <p14:creationId xmlns:p14="http://schemas.microsoft.com/office/powerpoint/2010/main" val="14101518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FE4936C-6FE5-4AAE-A50E-C6A284311B44}"/>
              </a:ext>
            </a:extLst>
          </p:cNvPr>
          <p:cNvSpPr/>
          <p:nvPr/>
        </p:nvSpPr>
        <p:spPr>
          <a:xfrm>
            <a:off x="893156" y="236974"/>
            <a:ext cx="344677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dirty="0">
                <a:latin typeface="Comic Sans MS" panose="030F0702030302020204" pitchFamily="66" charset="0"/>
              </a:rPr>
              <a:t>Tips3:</a:t>
            </a:r>
            <a:endParaRPr lang="zh-CN" altLang="en-US" sz="8800" dirty="0">
              <a:latin typeface="Comic Sans MS" panose="030F0702030302020204" pitchFamily="66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20AEF65-96B3-41B9-9C07-B4B654DE8A22}"/>
              </a:ext>
            </a:extLst>
          </p:cNvPr>
          <p:cNvSpPr txBox="1"/>
          <p:nvPr/>
        </p:nvSpPr>
        <p:spPr>
          <a:xfrm>
            <a:off x="1330960" y="1683524"/>
            <a:ext cx="1024128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zh-CN" sz="4000" dirty="0"/>
              <a:t>冥想</a:t>
            </a:r>
          </a:p>
          <a:p>
            <a:r>
              <a:rPr lang="zh-CN" altLang="zh-CN" sz="4000" dirty="0"/>
              <a:t>　　众多研究显示，冥想有诸多好处，如缓解压力、降血压、预防忧郁症复发等等。</a:t>
            </a:r>
          </a:p>
          <a:p>
            <a:r>
              <a:rPr lang="zh-CN" altLang="zh-CN" sz="4000" dirty="0"/>
              <a:t>　　亚特兰大市埃默里大学的调查显示，正确的冥想是把意念集中于呼吸，借以调整意识的坐禅，它有助于注意力缺陷多动障碍等症的治疗。</a:t>
            </a:r>
          </a:p>
        </p:txBody>
      </p:sp>
    </p:spTree>
    <p:extLst>
      <p:ext uri="{BB962C8B-B14F-4D97-AF65-F5344CB8AC3E}">
        <p14:creationId xmlns:p14="http://schemas.microsoft.com/office/powerpoint/2010/main" val="20273648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70D33F4-E467-4E2F-BA97-01C15DF96766}"/>
              </a:ext>
            </a:extLst>
          </p:cNvPr>
          <p:cNvSpPr/>
          <p:nvPr/>
        </p:nvSpPr>
        <p:spPr>
          <a:xfrm>
            <a:off x="943956" y="186174"/>
            <a:ext cx="344677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dirty="0">
                <a:latin typeface="Comic Sans MS" panose="030F0702030302020204" pitchFamily="66" charset="0"/>
              </a:rPr>
              <a:t>Tips4:</a:t>
            </a:r>
            <a:endParaRPr lang="zh-CN" altLang="en-US" sz="8800" dirty="0">
              <a:latin typeface="Comic Sans MS" panose="030F0702030302020204" pitchFamily="66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1A39683-086A-4A62-879D-AB6B2B22B8A9}"/>
              </a:ext>
            </a:extLst>
          </p:cNvPr>
          <p:cNvSpPr txBox="1"/>
          <p:nvPr/>
        </p:nvSpPr>
        <p:spPr>
          <a:xfrm>
            <a:off x="943956" y="1828800"/>
            <a:ext cx="1100420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zh-CN" sz="4000" dirty="0"/>
              <a:t>做按摩</a:t>
            </a:r>
          </a:p>
          <a:p>
            <a:r>
              <a:rPr lang="zh-CN" altLang="zh-CN" sz="4000" dirty="0"/>
              <a:t>　　已有研究证明，做按摩能放松身体，缓解肌肉紧张，并有助人体激素分泌的平衡。美国洛杉矶</a:t>
            </a:r>
            <a:r>
              <a:rPr lang="en-US" altLang="zh-CN" sz="4000" dirty="0"/>
              <a:t>Cedars-Sinai</a:t>
            </a:r>
            <a:r>
              <a:rPr lang="zh-CN" altLang="zh-CN" sz="4000" dirty="0"/>
              <a:t>的医疗中心研究人员曾让参试者做了</a:t>
            </a:r>
            <a:r>
              <a:rPr lang="en-US" altLang="zh-CN" sz="4000" dirty="0"/>
              <a:t>45</a:t>
            </a:r>
            <a:r>
              <a:rPr lang="zh-CN" altLang="zh-CN" sz="4000" dirty="0"/>
              <a:t>分钟按摩，结果证明，参试者体内的皮质醇和肾上腺素这两种激素的分泌明显减少。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8590896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98C1E7-95BE-432D-BAC4-C748A5C3AA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7540" y="1832372"/>
            <a:ext cx="2603500" cy="3425428"/>
          </a:xfrm>
          <a:prstGeom prst="rect">
            <a:avLst/>
          </a:prstGeom>
          <a:effectLst>
            <a:softEdge rad="266700"/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699B79A-0095-47AA-A3BD-F51FFEAFAD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8240" y="1832372"/>
            <a:ext cx="2275840" cy="3425428"/>
          </a:xfrm>
          <a:prstGeom prst="rect">
            <a:avLst/>
          </a:prstGeom>
          <a:effectLst>
            <a:softEdge rad="165100"/>
          </a:effectLst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B4576FBC-45D9-4E00-8830-1D815C557A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2800" y="1832372"/>
            <a:ext cx="2672080" cy="3425428"/>
          </a:xfrm>
          <a:prstGeom prst="rect">
            <a:avLst/>
          </a:prstGeom>
          <a:effectLst>
            <a:softEdge rad="228600"/>
          </a:effectLst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D96E9291-CFD4-4392-BD29-DD3195317162}"/>
              </a:ext>
            </a:extLst>
          </p:cNvPr>
          <p:cNvSpPr/>
          <p:nvPr/>
        </p:nvSpPr>
        <p:spPr>
          <a:xfrm>
            <a:off x="862676" y="216654"/>
            <a:ext cx="18473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8800" dirty="0">
              <a:latin typeface="Comic Sans MS" panose="030F0702030302020204" pitchFamily="66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C1DBC03-4110-4796-BD68-C74D2F7434C2}"/>
              </a:ext>
            </a:extLst>
          </p:cNvPr>
          <p:cNvSpPr txBox="1"/>
          <p:nvPr/>
        </p:nvSpPr>
        <p:spPr>
          <a:xfrm>
            <a:off x="1381759" y="1005949"/>
            <a:ext cx="2052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《</a:t>
            </a:r>
            <a:r>
              <a:rPr lang="zh-CN" altLang="en-US" sz="2800" dirty="0"/>
              <a:t>自控力</a:t>
            </a:r>
            <a:r>
              <a:rPr lang="en-US" altLang="zh-CN" sz="2800" dirty="0"/>
              <a:t>》</a:t>
            </a:r>
            <a:endParaRPr lang="zh-CN" altLang="en-US" sz="2800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9F8DD7E-BD77-40FF-8870-AE061FFA2CF9}"/>
              </a:ext>
            </a:extLst>
          </p:cNvPr>
          <p:cNvSpPr txBox="1"/>
          <p:nvPr/>
        </p:nvSpPr>
        <p:spPr>
          <a:xfrm>
            <a:off x="4018280" y="1005949"/>
            <a:ext cx="3693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《</a:t>
            </a:r>
            <a:r>
              <a:rPr lang="zh-CN" altLang="en-US" sz="2800" dirty="0"/>
              <a:t>如何控制负面情绪</a:t>
            </a:r>
            <a:r>
              <a:rPr lang="en-US" altLang="zh-CN" sz="2800" dirty="0"/>
              <a:t>》</a:t>
            </a:r>
            <a:endParaRPr lang="zh-CN" altLang="en-US" sz="2800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47C5EFC-DC43-49E2-B20B-9012434EE723}"/>
              </a:ext>
            </a:extLst>
          </p:cNvPr>
          <p:cNvSpPr txBox="1"/>
          <p:nvPr/>
        </p:nvSpPr>
        <p:spPr>
          <a:xfrm>
            <a:off x="7739615" y="1005949"/>
            <a:ext cx="358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《</a:t>
            </a:r>
            <a:r>
              <a:rPr lang="zh-CN" altLang="en-US" sz="2800" dirty="0"/>
              <a:t>活出最乐观的自己</a:t>
            </a:r>
            <a:r>
              <a:rPr lang="en-US" altLang="zh-CN" sz="2800" dirty="0"/>
              <a:t>》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6122069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9417BBA4-DF78-41F3-B232-E492B7989F25}"/>
              </a:ext>
            </a:extLst>
          </p:cNvPr>
          <p:cNvSpPr/>
          <p:nvPr/>
        </p:nvSpPr>
        <p:spPr>
          <a:xfrm>
            <a:off x="2194124" y="1419165"/>
            <a:ext cx="84946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西北大学心理健康教育中心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8CCF291-AC2F-4AC9-80FA-4F37F66C78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5237" y="2342495"/>
            <a:ext cx="3275883" cy="4185920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769482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FF70807-8531-4879-8FDF-268DD2F5DFC3}"/>
              </a:ext>
            </a:extLst>
          </p:cNvPr>
          <p:cNvSpPr txBox="1"/>
          <p:nvPr/>
        </p:nvSpPr>
        <p:spPr>
          <a:xfrm>
            <a:off x="3058160" y="2644170"/>
            <a:ext cx="88696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latin typeface="Segoe Script" panose="030B0504020000000003" pitchFamily="66" charset="0"/>
              </a:rPr>
              <a:t>Ending…….</a:t>
            </a:r>
            <a:endParaRPr lang="zh-CN" altLang="en-US" sz="9600" dirty="0">
              <a:latin typeface="Segoe Script" panose="030B05040200000000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503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ABC378-250F-412F-8174-A2E4D8DB45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altLang="zh-CN" dirty="0"/>
            </a:br>
            <a:r>
              <a:rPr lang="zh-CN" altLang="en-US" b="1" dirty="0"/>
              <a:t>初识负面情绪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A3D793D-D15F-4A46-97EF-8BD907FCA9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3600" dirty="0">
                <a:latin typeface="+mn-ea"/>
              </a:rPr>
              <a:t>心理学上把焦虑、紧张、愤怒、沮丧、悲伤、痛苦等情绪统称为负性情绪，有时又称为负面情绪，人们之所以这样称呼这些情绪，是因为此类情绪体验是不积极的，身体也会有不适感，甚至影响工作和生活的顺利进行，进而有可能引起身心的伤害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7651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53B6FC02-A784-46DE-95A5-09C622D4DE10}"/>
              </a:ext>
            </a:extLst>
          </p:cNvPr>
          <p:cNvSpPr txBox="1"/>
          <p:nvPr/>
        </p:nvSpPr>
        <p:spPr>
          <a:xfrm>
            <a:off x="1087120" y="2204720"/>
            <a:ext cx="1093216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/>
              <a:t>有一个男孩有着很坏的脾气，于是他的父亲就给了他一袋钉子；并且告诉他，每当他发脾气的时候就钉一根钉子在后院的围篱上。</a:t>
            </a:r>
            <a:br>
              <a:rPr lang="en-US" altLang="zh-CN" sz="2400" dirty="0"/>
            </a:br>
            <a:r>
              <a:rPr lang="zh-CN" altLang="zh-CN" sz="2400" dirty="0"/>
              <a:t>第一天，这个男孩钉下了</a:t>
            </a:r>
            <a:r>
              <a:rPr lang="en-US" altLang="zh-CN" sz="2400" dirty="0"/>
              <a:t>37</a:t>
            </a:r>
            <a:r>
              <a:rPr lang="zh-CN" altLang="zh-CN" sz="2400" dirty="0"/>
              <a:t>根钉子。慢慢地，每天钉下的数量减少了。他发现控制自己的脾气要比钉下那些钉子来得容易些。 </a:t>
            </a:r>
            <a:br>
              <a:rPr lang="en-US" altLang="zh-CN" sz="2400" dirty="0"/>
            </a:br>
            <a:r>
              <a:rPr lang="zh-CN" altLang="zh-CN" sz="2400" dirty="0"/>
              <a:t>终于有一天，这个男孩再也不会失去耐性乱发脾气，他告诉他的父亲这件事，父亲告诉他，现在开始，每当他能控制自己的脾气的时候，就拔出一根钉子。</a:t>
            </a:r>
            <a:br>
              <a:rPr lang="en-US" altLang="zh-CN" sz="2400" dirty="0"/>
            </a:br>
            <a:r>
              <a:rPr lang="zh-CN" altLang="zh-CN" sz="2400" dirty="0"/>
              <a:t>一天天地过去了，最后男孩告诉他的父亲，他终于把所有钉子都拔出来了。</a:t>
            </a:r>
            <a:br>
              <a:rPr lang="en-US" altLang="zh-CN" sz="2400" dirty="0"/>
            </a:br>
            <a:r>
              <a:rPr lang="zh-CN" altLang="zh-CN" sz="2400" dirty="0"/>
              <a:t>父亲握着他的手来到后院说：你做得很好，我的好孩子。但是看看那些围篱上的洞，这些围篱将永远不能回到从前。你生气的时候说的话将像这些钉子一样留下疤痕，如果你拿刀子捅别人一刀，不管你说了多少次对不起，那个伤口将永远存在。话语的伤痛就像真实的伤痛一样令人无法承受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964AD6B-1A54-4AF8-B32E-F8F0255F0781}"/>
              </a:ext>
            </a:extLst>
          </p:cNvPr>
          <p:cNvSpPr txBox="1"/>
          <p:nvPr/>
        </p:nvSpPr>
        <p:spPr>
          <a:xfrm>
            <a:off x="1087120" y="558800"/>
            <a:ext cx="62687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latin typeface="Comic Sans MS" panose="030F0702030302020204" pitchFamily="66" charset="0"/>
              </a:rPr>
              <a:t>Story</a:t>
            </a:r>
            <a:r>
              <a:rPr lang="zh-CN" altLang="en-US" sz="8000" dirty="0">
                <a:latin typeface="Comic Sans MS" panose="030F0702030302020204" pitchFamily="66" charset="0"/>
              </a:rPr>
              <a:t>：</a:t>
            </a:r>
          </a:p>
        </p:txBody>
      </p:sp>
    </p:spTree>
    <p:extLst>
      <p:ext uri="{BB962C8B-B14F-4D97-AF65-F5344CB8AC3E}">
        <p14:creationId xmlns:p14="http://schemas.microsoft.com/office/powerpoint/2010/main" val="313049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F3383AA-781E-4F2B-BA39-66F39CCD65D6}"/>
              </a:ext>
            </a:extLst>
          </p:cNvPr>
          <p:cNvSpPr/>
          <p:nvPr/>
        </p:nvSpPr>
        <p:spPr>
          <a:xfrm>
            <a:off x="2987040" y="612844"/>
            <a:ext cx="9550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200" dirty="0">
                <a:solidFill>
                  <a:srgbClr val="333333"/>
                </a:solidFill>
                <a:latin typeface="PingFang SC"/>
              </a:rPr>
              <a:t>负面情绪</a:t>
            </a:r>
            <a:endParaRPr lang="en-US" altLang="zh-CN" sz="7200" dirty="0">
              <a:solidFill>
                <a:srgbClr val="333333"/>
              </a:solidFill>
              <a:latin typeface="PingFang SC"/>
            </a:endParaRPr>
          </a:p>
          <a:p>
            <a:r>
              <a:rPr lang="zh-CN" altLang="en-US" sz="7200" dirty="0">
                <a:solidFill>
                  <a:srgbClr val="333333"/>
                </a:solidFill>
                <a:latin typeface="PingFang SC"/>
              </a:rPr>
              <a:t>既伤害了自己的</a:t>
            </a:r>
            <a:endParaRPr lang="en-US" altLang="zh-CN" sz="7200" dirty="0">
              <a:solidFill>
                <a:srgbClr val="333333"/>
              </a:solidFill>
              <a:latin typeface="PingFang SC"/>
            </a:endParaRPr>
          </a:p>
          <a:p>
            <a:r>
              <a:rPr lang="zh-CN" altLang="en-US" sz="7200" b="1" dirty="0">
                <a:solidFill>
                  <a:srgbClr val="333333"/>
                </a:solidFill>
                <a:latin typeface="PingFang SC"/>
              </a:rPr>
              <a:t>心与身</a:t>
            </a:r>
            <a:r>
              <a:rPr lang="zh-CN" altLang="en-US" sz="7200" dirty="0">
                <a:solidFill>
                  <a:srgbClr val="333333"/>
                </a:solidFill>
                <a:latin typeface="PingFang SC"/>
              </a:rPr>
              <a:t>，</a:t>
            </a:r>
            <a:endParaRPr lang="en-US" altLang="zh-CN" sz="7200" dirty="0">
              <a:solidFill>
                <a:srgbClr val="333333"/>
              </a:solidFill>
              <a:latin typeface="PingFang SC"/>
            </a:endParaRPr>
          </a:p>
          <a:p>
            <a:r>
              <a:rPr lang="zh-CN" altLang="en-US" sz="7200" dirty="0">
                <a:solidFill>
                  <a:srgbClr val="333333"/>
                </a:solidFill>
                <a:latin typeface="PingFang SC"/>
              </a:rPr>
              <a:t>也伤害了身边的</a:t>
            </a:r>
            <a:endParaRPr lang="en-US" altLang="zh-CN" sz="7200" dirty="0">
              <a:solidFill>
                <a:srgbClr val="333333"/>
              </a:solidFill>
              <a:latin typeface="PingFang SC"/>
            </a:endParaRPr>
          </a:p>
          <a:p>
            <a:r>
              <a:rPr lang="zh-CN" altLang="en-US" sz="7200" b="1" dirty="0">
                <a:solidFill>
                  <a:srgbClr val="333333"/>
                </a:solidFill>
                <a:latin typeface="PingFang SC"/>
              </a:rPr>
              <a:t>亲戚与朋友</a:t>
            </a:r>
            <a:endParaRPr lang="zh-CN" altLang="en-US" sz="7200" b="1" dirty="0"/>
          </a:p>
        </p:txBody>
      </p:sp>
    </p:spTree>
    <p:extLst>
      <p:ext uri="{BB962C8B-B14F-4D97-AF65-F5344CB8AC3E}">
        <p14:creationId xmlns:p14="http://schemas.microsoft.com/office/powerpoint/2010/main" val="1152919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示 5">
            <a:extLst>
              <a:ext uri="{FF2B5EF4-FFF2-40B4-BE49-F238E27FC236}">
                <a16:creationId xmlns:a16="http://schemas.microsoft.com/office/drawing/2014/main" id="{8A94A4B5-B707-40A2-845C-D91842C447A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88284862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98064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D13FC4E-87CD-46F3-BF36-4B6258E71C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D13FC4E-87CD-46F3-BF36-4B6258E71C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D13FC4E-87CD-46F3-BF36-4B6258E71C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D13FC4E-87CD-46F3-BF36-4B6258E71C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D13FC4E-87CD-46F3-BF36-4B6258E71C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D13FC4E-87CD-46F3-BF36-4B6258E71C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D13FC4E-87CD-46F3-BF36-4B6258E71C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D13FC4E-87CD-46F3-BF36-4B6258E71C77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D13FC4E-87CD-46F3-BF36-4B6258E71C77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D13FC4E-87CD-46F3-BF36-4B6258E71C77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D13FC4E-87CD-46F3-BF36-4B6258E71C77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D13FC4E-87CD-46F3-BF36-4B6258E71C77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D13FC4E-87CD-46F3-BF36-4B6258E71C77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D13FC4E-87CD-46F3-BF36-4B6258E71C77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D13FC4E-87CD-46F3-BF36-4B6258E71C77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05392B3-7014-45EE-8099-81463A8BCE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05392B3-7014-45EE-8099-81463A8BCE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05392B3-7014-45EE-8099-81463A8BCE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05392B3-7014-45EE-8099-81463A8BCE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05392B3-7014-45EE-8099-81463A8BCE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05392B3-7014-45EE-8099-81463A8BCE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05392B3-7014-45EE-8099-81463A8BCE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05392B3-7014-45EE-8099-81463A8BCE9E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05392B3-7014-45EE-8099-81463A8BCE9E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05392B3-7014-45EE-8099-81463A8BCE9E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05392B3-7014-45EE-8099-81463A8BCE9E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05392B3-7014-45EE-8099-81463A8BCE9E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05392B3-7014-45EE-8099-81463A8BCE9E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05392B3-7014-45EE-8099-81463A8BCE9E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05392B3-7014-45EE-8099-81463A8BCE9E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CE83755-EBB2-4656-B31A-E0D788A0F8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CE83755-EBB2-4656-B31A-E0D788A0F8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CE83755-EBB2-4656-B31A-E0D788A0F8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CE83755-EBB2-4656-B31A-E0D788A0F8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CE83755-EBB2-4656-B31A-E0D788A0F8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CE83755-EBB2-4656-B31A-E0D788A0F8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CE83755-EBB2-4656-B31A-E0D788A0F8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CE83755-EBB2-4656-B31A-E0D788A0F8E6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CE83755-EBB2-4656-B31A-E0D788A0F8E6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CE83755-EBB2-4656-B31A-E0D788A0F8E6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CE83755-EBB2-4656-B31A-E0D788A0F8E6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CE83755-EBB2-4656-B31A-E0D788A0F8E6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CE83755-EBB2-4656-B31A-E0D788A0F8E6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CE83755-EBB2-4656-B31A-E0D788A0F8E6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CE83755-EBB2-4656-B31A-E0D788A0F8E6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AD64FA9-C84A-42BF-A00D-0D90D6D3D8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AD64FA9-C84A-42BF-A00D-0D90D6D3D8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AD64FA9-C84A-42BF-A00D-0D90D6D3D8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AD64FA9-C84A-42BF-A00D-0D90D6D3D8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AD64FA9-C84A-42BF-A00D-0D90D6D3D8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AD64FA9-C84A-42BF-A00D-0D90D6D3D8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AD64FA9-C84A-42BF-A00D-0D90D6D3D8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AD64FA9-C84A-42BF-A00D-0D90D6D3D8E0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AD64FA9-C84A-42BF-A00D-0D90D6D3D8E0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AD64FA9-C84A-42BF-A00D-0D90D6D3D8E0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AD64FA9-C84A-42BF-A00D-0D90D6D3D8E0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AD64FA9-C84A-42BF-A00D-0D90D6D3D8E0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AD64FA9-C84A-42BF-A00D-0D90D6D3D8E0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AD64FA9-C84A-42BF-A00D-0D90D6D3D8E0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AD64FA9-C84A-42BF-A00D-0D90D6D3D8E0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C5A3555-EF97-43E6-BCCE-208D628F30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C5A3555-EF97-43E6-BCCE-208D628F30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C5A3555-EF97-43E6-BCCE-208D628F30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C5A3555-EF97-43E6-BCCE-208D628F30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C5A3555-EF97-43E6-BCCE-208D628F30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C5A3555-EF97-43E6-BCCE-208D628F30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C5A3555-EF97-43E6-BCCE-208D628F30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C5A3555-EF97-43E6-BCCE-208D628F309E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C5A3555-EF97-43E6-BCCE-208D628F309E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C5A3555-EF97-43E6-BCCE-208D628F309E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C5A3555-EF97-43E6-BCCE-208D628F309E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C5A3555-EF97-43E6-BCCE-208D628F309E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C5A3555-EF97-43E6-BCCE-208D628F309E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C5A3555-EF97-43E6-BCCE-208D628F309E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C5A3555-EF97-43E6-BCCE-208D628F309E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A40B6B8-1E33-46FB-B562-B0239D4878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A40B6B8-1E33-46FB-B562-B0239D4878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A40B6B8-1E33-46FB-B562-B0239D4878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A40B6B8-1E33-46FB-B562-B0239D4878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A40B6B8-1E33-46FB-B562-B0239D4878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A40B6B8-1E33-46FB-B562-B0239D4878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A40B6B8-1E33-46FB-B562-B0239D4878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A40B6B8-1E33-46FB-B562-B0239D4878F4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A40B6B8-1E33-46FB-B562-B0239D4878F4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A40B6B8-1E33-46FB-B562-B0239D4878F4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A40B6B8-1E33-46FB-B562-B0239D4878F4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A40B6B8-1E33-46FB-B562-B0239D4878F4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A40B6B8-1E33-46FB-B562-B0239D4878F4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A40B6B8-1E33-46FB-B562-B0239D4878F4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A40B6B8-1E33-46FB-B562-B0239D4878F4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E1D7A71-5723-4782-A996-42AAA2CEA1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E1D7A71-5723-4782-A996-42AAA2CEA1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E1D7A71-5723-4782-A996-42AAA2CEA1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E1D7A71-5723-4782-A996-42AAA2CEA1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E1D7A71-5723-4782-A996-42AAA2CEA1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E1D7A71-5723-4782-A996-42AAA2CEA1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E1D7A71-5723-4782-A996-42AAA2CEA1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E1D7A71-5723-4782-A996-42AAA2CEA1FC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E1D7A71-5723-4782-A996-42AAA2CEA1FC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E1D7A71-5723-4782-A996-42AAA2CEA1FC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E1D7A71-5723-4782-A996-42AAA2CEA1FC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E1D7A71-5723-4782-A996-42AAA2CEA1FC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E1D7A71-5723-4782-A996-42AAA2CEA1FC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E1D7A71-5723-4782-A996-42AAA2CEA1FC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E1D7A71-5723-4782-A996-42AAA2CEA1FC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6" dur="500"/>
                                        <p:tgtEl>
                                          <p:spTgt spid="6">
                                            <p:graphicEl>
                                              <a:dgm id="{9D13FC4E-87CD-46F3-BF36-4B6258E71C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D13FC4E-87CD-46F3-BF36-4B6258E71C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1" dur="500"/>
                                        <p:tgtEl>
                                          <p:spTgt spid="6">
                                            <p:graphicEl>
                                              <a:dgm id="{105392B3-7014-45EE-8099-81463A8BCE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05392B3-7014-45EE-8099-81463A8BCE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4" dur="500"/>
                                        <p:tgtEl>
                                          <p:spTgt spid="6">
                                            <p:graphicEl>
                                              <a:dgm id="{CCE83755-EBB2-4656-B31A-E0D788A0F8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CE83755-EBB2-4656-B31A-E0D788A0F8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9" dur="500"/>
                                        <p:tgtEl>
                                          <p:spTgt spid="6">
                                            <p:graphicEl>
                                              <a:dgm id="{4AD64FA9-C84A-42BF-A00D-0D90D6D3D8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AD64FA9-C84A-42BF-A00D-0D90D6D3D8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2" dur="500"/>
                                        <p:tgtEl>
                                          <p:spTgt spid="6">
                                            <p:graphicEl>
                                              <a:dgm id="{AC5A3555-EF97-43E6-BCCE-208D628F30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C5A3555-EF97-43E6-BCCE-208D628F30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7" dur="500"/>
                                        <p:tgtEl>
                                          <p:spTgt spid="6">
                                            <p:graphicEl>
                                              <a:dgm id="{BA40B6B8-1E33-46FB-B562-B0239D4878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A40B6B8-1E33-46FB-B562-B0239D4878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0" dur="500"/>
                                        <p:tgtEl>
                                          <p:spTgt spid="6">
                                            <p:graphicEl>
                                              <a:dgm id="{CE1D7A71-5723-4782-A996-42AAA2CEA1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E1D7A71-5723-4782-A996-42AAA2CEA1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 uiExpand="1">
        <p:bldSub>
          <a:bldDgm bld="one"/>
        </p:bldSub>
      </p:bldGraphic>
      <p:bldGraphic spid="6" grpId="1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36FB1E49-322D-417B-BBEB-D81B5C31A932}"/>
              </a:ext>
            </a:extLst>
          </p:cNvPr>
          <p:cNvSpPr/>
          <p:nvPr/>
        </p:nvSpPr>
        <p:spPr>
          <a:xfrm>
            <a:off x="1930400" y="1249680"/>
            <a:ext cx="84328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800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>
                  <a:reflection stA="45000" endPos="60000" dist="50800" dir="5400000" sy="-100000" algn="bl" rotWithShape="0"/>
                </a:effectLst>
              </a:rPr>
              <a:t>心理小剧场</a:t>
            </a:r>
            <a:endParaRPr lang="zh-CN" altLang="en-US" sz="8000" b="1" cap="none" spc="0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>
                <a:reflection stA="45000" endPos="60000" dist="50800" dir="5400000" sy="-100000" algn="bl" rotWithShape="0"/>
              </a:effectLst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7CD2219-F4AF-4161-95E6-47BE9D5B81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4960" y="3261360"/>
            <a:ext cx="2915920" cy="3596640"/>
          </a:xfrm>
          <a:prstGeom prst="rect">
            <a:avLst/>
          </a:prstGeom>
          <a:effectLst>
            <a:reflection stA="86000" endPos="65000" dist="50800" dir="5400000" sy="-100000" algn="bl" rotWithShape="0"/>
            <a:softEdge rad="685800"/>
          </a:effectLst>
        </p:spPr>
      </p:pic>
    </p:spTree>
    <p:extLst>
      <p:ext uri="{BB962C8B-B14F-4D97-AF65-F5344CB8AC3E}">
        <p14:creationId xmlns:p14="http://schemas.microsoft.com/office/powerpoint/2010/main" val="816728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08477EB-7525-4B7E-9A56-1D594D43B350}"/>
              </a:ext>
            </a:extLst>
          </p:cNvPr>
          <p:cNvSpPr txBox="1"/>
          <p:nvPr/>
        </p:nvSpPr>
        <p:spPr>
          <a:xfrm>
            <a:off x="4937760" y="2174240"/>
            <a:ext cx="79044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latin typeface="Comic Sans MS" panose="030F0702030302020204" pitchFamily="66" charset="0"/>
              </a:rPr>
              <a:t>discuss</a:t>
            </a:r>
            <a:endParaRPr lang="zh-CN" altLang="en-US" sz="9600" dirty="0">
              <a:latin typeface="Comic Sans MS" panose="030F0702030302020204" pitchFamily="66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8D9ADC0-DC83-49C9-8ED5-ABF1F8E4F6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749" y="2794000"/>
            <a:ext cx="2835371" cy="3820160"/>
          </a:xfrm>
          <a:prstGeom prst="rect">
            <a:avLst/>
          </a:prstGeom>
          <a:effectLst>
            <a:softEdge rad="431800"/>
          </a:effectLst>
        </p:spPr>
      </p:pic>
    </p:spTree>
    <p:extLst>
      <p:ext uri="{BB962C8B-B14F-4D97-AF65-F5344CB8AC3E}">
        <p14:creationId xmlns:p14="http://schemas.microsoft.com/office/powerpoint/2010/main" val="40537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60A19F-23DF-4C19-98F8-53762D150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6600" dirty="0">
                <a:latin typeface="Comic Sans MS" panose="030F0702030302020204" pitchFamily="66" charset="0"/>
              </a:rPr>
              <a:t>How to deal with?</a:t>
            </a:r>
            <a:endParaRPr lang="zh-CN" altLang="en-US" sz="6600" dirty="0">
              <a:latin typeface="Comic Sans MS" panose="030F0702030302020204" pitchFamily="66" charset="0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67F4CF2-E9A2-4051-A9FC-A3D195DDF7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00971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1C41A89-728F-45CF-BEB2-5CBD7296F067}"/>
              </a:ext>
            </a:extLst>
          </p:cNvPr>
          <p:cNvSpPr txBox="1"/>
          <p:nvPr/>
        </p:nvSpPr>
        <p:spPr>
          <a:xfrm>
            <a:off x="1264920" y="1767840"/>
            <a:ext cx="1029716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3600" dirty="0"/>
              <a:t> </a:t>
            </a:r>
            <a:r>
              <a:rPr lang="zh-CN" altLang="zh-CN" sz="3600" dirty="0"/>
              <a:t>睡足觉</a:t>
            </a:r>
          </a:p>
          <a:p>
            <a:r>
              <a:rPr lang="zh-CN" altLang="zh-CN" sz="3600" dirty="0"/>
              <a:t>　　美国疾病管理预防中心调查发现，充足睡眠不仅有益美容，也能改善健康状态，减轻心理压力。克瑞顿大学心理研究所的研究报告指出，有慢性压力积累症的人，睡眠时间短浅；而睡眠不足的人更容易有压力。要断绝这种恶性循环，就要设法早睡，保证充足睡眠时间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4730EB0-766E-4461-B08B-9C831CD12AA7}"/>
              </a:ext>
            </a:extLst>
          </p:cNvPr>
          <p:cNvSpPr txBox="1"/>
          <p:nvPr/>
        </p:nvSpPr>
        <p:spPr>
          <a:xfrm>
            <a:off x="1056640" y="223520"/>
            <a:ext cx="49682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>
                <a:latin typeface="Comic Sans MS" panose="030F0702030302020204" pitchFamily="66" charset="0"/>
              </a:rPr>
              <a:t>Tips1:</a:t>
            </a:r>
            <a:endParaRPr lang="zh-CN" altLang="en-US" sz="8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4958754"/>
      </p:ext>
    </p:extLst>
  </p:cSld>
  <p:clrMapOvr>
    <a:masterClrMapping/>
  </p:clrMapOvr>
</p:sld>
</file>

<file path=ppt/theme/theme1.xml><?xml version="1.0" encoding="utf-8"?>
<a:theme xmlns:a="http://schemas.openxmlformats.org/drawingml/2006/main" name="裁剪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TM10001105[[fn=裁剪]]</Template>
  <TotalTime>0</TotalTime>
  <Words>202</Words>
  <Application>Microsoft Office PowerPoint</Application>
  <PresentationFormat>宽屏</PresentationFormat>
  <Paragraphs>39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PingFang SC</vt:lpstr>
      <vt:lpstr>华文楷体</vt:lpstr>
      <vt:lpstr>Comic Sans MS</vt:lpstr>
      <vt:lpstr>Franklin Gothic Book</vt:lpstr>
      <vt:lpstr>Segoe Script</vt:lpstr>
      <vt:lpstr>裁剪</vt:lpstr>
      <vt:lpstr>大学生情绪管理</vt:lpstr>
      <vt:lpstr> 初识负面情绪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How to deal with?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大学生情绪管理</dc:title>
  <dc:creator>杜 烨</dc:creator>
  <cp:lastModifiedBy>杨 佳慧</cp:lastModifiedBy>
  <cp:revision>18</cp:revision>
  <dcterms:created xsi:type="dcterms:W3CDTF">2018-10-01T01:05:13Z</dcterms:created>
  <dcterms:modified xsi:type="dcterms:W3CDTF">2018-10-07T13:39:04Z</dcterms:modified>
</cp:coreProperties>
</file>